
<file path=[Content_Types].xml><?xml version="1.0" encoding="utf-8"?>
<Types xmlns="http://schemas.openxmlformats.org/package/2006/content-types">
  <Default Extension="xml" ContentType="application/xml"/>
  <Default Extension="png" ContentType="image/png"/>
  <Default Extension="jpeg" ContentType="image/jpeg"/>
  <Default Extension="JPG" ContentType="image/.jpg"/>
  <Default Extension="wdp" ContentType="image/vnd.ms-photo"/>
  <Default Extension="rels" ContentType="application/vnd.openxmlformats-package.relationships+xml"/>
  <Override PartName="/customXml/itemProps683.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 id="2147483696" r:id="rId6"/>
    <p:sldMasterId id="2147483708" r:id="rId7"/>
  </p:sldMasterIdLst>
  <p:sldIdLst>
    <p:sldId id="398" r:id="rId8"/>
    <p:sldId id="472" r:id="rId9"/>
    <p:sldId id="434" r:id="rId10"/>
    <p:sldId id="431" r:id="rId11"/>
    <p:sldId id="473" r:id="rId12"/>
    <p:sldId id="433" r:id="rId13"/>
    <p:sldId id="474" r:id="rId14"/>
    <p:sldId id="432" r:id="rId15"/>
    <p:sldId id="399" r:id="rId16"/>
    <p:sldId id="400" r:id="rId17"/>
    <p:sldId id="401" r:id="rId18"/>
    <p:sldId id="402" r:id="rId19"/>
    <p:sldId id="403" r:id="rId20"/>
    <p:sldId id="404" r:id="rId21"/>
    <p:sldId id="405" r:id="rId22"/>
    <p:sldId id="406" r:id="rId23"/>
    <p:sldId id="407" r:id="rId24"/>
    <p:sldId id="408" r:id="rId25"/>
    <p:sldId id="409" r:id="rId26"/>
    <p:sldId id="410" r:id="rId27"/>
    <p:sldId id="411" r:id="rId28"/>
    <p:sldId id="412" r:id="rId29"/>
    <p:sldId id="413" r:id="rId30"/>
    <p:sldId id="414" r:id="rId31"/>
    <p:sldId id="415" r:id="rId32"/>
    <p:sldId id="417" r:id="rId33"/>
    <p:sldId id="420" r:id="rId34"/>
    <p:sldId id="421" r:id="rId35"/>
    <p:sldId id="422" r:id="rId36"/>
    <p:sldId id="423" r:id="rId37"/>
    <p:sldId id="424" r:id="rId38"/>
    <p:sldId id="425" r:id="rId39"/>
    <p:sldId id="426" r:id="rId40"/>
    <p:sldId id="427" r:id="rId41"/>
    <p:sldId id="428" r:id="rId42"/>
    <p:sldId id="429" r:id="rId43"/>
    <p:sldId id="430" r:id="rId44"/>
    <p:sldId id="475" r:id="rId45"/>
  </p:sldIdLst>
  <p:sldSz cx="12192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1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14"/>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1" Type="http://schemas.openxmlformats.org/officeDocument/2006/relationships/customXml" Target="../customXml/item1.xml"/><Relationship Id="rId50" Type="http://schemas.openxmlformats.org/officeDocument/2006/relationships/customXmlProps" Target="../customXml/itemProps683.xml"/><Relationship Id="rId5" Type="http://schemas.openxmlformats.org/officeDocument/2006/relationships/slideMaster" Target="slideMasters/slideMaster4.xml"/><Relationship Id="rId49" Type="http://schemas.openxmlformats.org/officeDocument/2006/relationships/commentAuthors" Target="commentAuthors.xml"/><Relationship Id="rId48" Type="http://schemas.openxmlformats.org/officeDocument/2006/relationships/tableStyles" Target="tableStyles.xml"/><Relationship Id="rId47" Type="http://schemas.openxmlformats.org/officeDocument/2006/relationships/viewProps" Target="viewProps.xml"/><Relationship Id="rId46" Type="http://schemas.openxmlformats.org/officeDocument/2006/relationships/presProps" Target="presProps.xml"/><Relationship Id="rId45" Type="http://schemas.openxmlformats.org/officeDocument/2006/relationships/slide" Target="slides/slide38.xml"/><Relationship Id="rId44" Type="http://schemas.openxmlformats.org/officeDocument/2006/relationships/slide" Target="slides/slide37.xml"/><Relationship Id="rId43" Type="http://schemas.openxmlformats.org/officeDocument/2006/relationships/slide" Target="slides/slide36.xml"/><Relationship Id="rId42" Type="http://schemas.openxmlformats.org/officeDocument/2006/relationships/slide" Target="slides/slide35.xml"/><Relationship Id="rId41" Type="http://schemas.openxmlformats.org/officeDocument/2006/relationships/slide" Target="slides/slide34.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69.xml"/><Relationship Id="rId8" Type="http://schemas.openxmlformats.org/officeDocument/2006/relationships/tags" Target="../tags/tag68.xml"/><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2" Type="http://schemas.openxmlformats.org/officeDocument/2006/relationships/tags" Target="../tags/tag72.xml"/><Relationship Id="rId11" Type="http://schemas.openxmlformats.org/officeDocument/2006/relationships/tags" Target="../tags/tag71.xml"/><Relationship Id="rId10" Type="http://schemas.openxmlformats.org/officeDocument/2006/relationships/tags" Target="../tags/tag70.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85.xml"/><Relationship Id="rId8" Type="http://schemas.openxmlformats.org/officeDocument/2006/relationships/tags" Target="../tags/tag84.xml"/><Relationship Id="rId7" Type="http://schemas.openxmlformats.org/officeDocument/2006/relationships/tags" Target="../tags/tag83.xml"/><Relationship Id="rId6" Type="http://schemas.openxmlformats.org/officeDocument/2006/relationships/tags" Target="../tags/tag82.xml"/><Relationship Id="rId5" Type="http://schemas.openxmlformats.org/officeDocument/2006/relationships/tags" Target="../tags/tag81.xml"/><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0" Type="http://schemas.openxmlformats.org/officeDocument/2006/relationships/tags" Target="../tags/tag86.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94.xml"/><Relationship Id="rId8" Type="http://schemas.openxmlformats.org/officeDocument/2006/relationships/tags" Target="../tags/tag93.xml"/><Relationship Id="rId7" Type="http://schemas.openxmlformats.org/officeDocument/2006/relationships/tags" Target="../tags/tag92.xml"/><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1" Type="http://schemas.openxmlformats.org/officeDocument/2006/relationships/tags" Target="../tags/tag96.xml"/><Relationship Id="rId10" Type="http://schemas.openxmlformats.org/officeDocument/2006/relationships/tags" Target="../tags/tag9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102.xml"/><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tags" Target="../tags/tag99.xml"/><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10.xml"/><Relationship Id="rId8" Type="http://schemas.openxmlformats.org/officeDocument/2006/relationships/tags" Target="../tags/tag109.xml"/><Relationship Id="rId7" Type="http://schemas.openxmlformats.org/officeDocument/2006/relationships/tags" Target="../tags/tag108.xml"/><Relationship Id="rId6" Type="http://schemas.openxmlformats.org/officeDocument/2006/relationships/tags" Target="../tags/tag107.xml"/><Relationship Id="rId5" Type="http://schemas.openxmlformats.org/officeDocument/2006/relationships/tags" Target="../tags/tag106.xml"/><Relationship Id="rId4" Type="http://schemas.openxmlformats.org/officeDocument/2006/relationships/tags" Target="../tags/tag105.xml"/><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114.xml"/><Relationship Id="rId4" Type="http://schemas.openxmlformats.org/officeDocument/2006/relationships/tags" Target="../tags/tag113.xml"/><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117.xml"/><Relationship Id="rId3" Type="http://schemas.openxmlformats.org/officeDocument/2006/relationships/tags" Target="../tags/tag116.xml"/><Relationship Id="rId2" Type="http://schemas.openxmlformats.org/officeDocument/2006/relationships/tags" Target="../tags/tag115.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5" Type="http://schemas.openxmlformats.org/officeDocument/2006/relationships/tags" Target="../tags/tag121.xml"/><Relationship Id="rId4" Type="http://schemas.openxmlformats.org/officeDocument/2006/relationships/tags" Target="../tags/tag120.xml"/><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126.xml"/><Relationship Id="rId5" Type="http://schemas.openxmlformats.org/officeDocument/2006/relationships/tags" Target="../tags/tag125.xml"/><Relationship Id="rId4" Type="http://schemas.openxmlformats.org/officeDocument/2006/relationships/tags" Target="../tags/tag124.xml"/><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134.xml"/><Relationship Id="rId8" Type="http://schemas.openxmlformats.org/officeDocument/2006/relationships/tags" Target="../tags/tag133.xml"/><Relationship Id="rId7" Type="http://schemas.openxmlformats.org/officeDocument/2006/relationships/tags" Target="../tags/tag132.xml"/><Relationship Id="rId6" Type="http://schemas.openxmlformats.org/officeDocument/2006/relationships/tags" Target="../tags/tag131.xml"/><Relationship Id="rId5" Type="http://schemas.openxmlformats.org/officeDocument/2006/relationships/tags" Target="../tags/tag130.xml"/><Relationship Id="rId4" Type="http://schemas.openxmlformats.org/officeDocument/2006/relationships/tags" Target="../tags/tag129.xml"/><Relationship Id="rId3" Type="http://schemas.openxmlformats.org/officeDocument/2006/relationships/tags" Target="../tags/tag128.xml"/><Relationship Id="rId2" Type="http://schemas.openxmlformats.org/officeDocument/2006/relationships/tags" Target="../tags/tag127.xml"/><Relationship Id="rId12" Type="http://schemas.openxmlformats.org/officeDocument/2006/relationships/tags" Target="../tags/tag137.xml"/><Relationship Id="rId11" Type="http://schemas.openxmlformats.org/officeDocument/2006/relationships/tags" Target="../tags/tag136.xml"/><Relationship Id="rId10" Type="http://schemas.openxmlformats.org/officeDocument/2006/relationships/tags" Target="../tags/tag135.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152.xml"/><Relationship Id="rId8" Type="http://schemas.openxmlformats.org/officeDocument/2006/relationships/tags" Target="../tags/tag151.xml"/><Relationship Id="rId7" Type="http://schemas.openxmlformats.org/officeDocument/2006/relationships/tags" Target="../tags/tag150.xml"/><Relationship Id="rId6" Type="http://schemas.microsoft.com/office/2007/relationships/hdphoto" Target="../media/image2.wdp"/><Relationship Id="rId5" Type="http://schemas.openxmlformats.org/officeDocument/2006/relationships/image" Target="../media/image1.png"/><Relationship Id="rId4" Type="http://schemas.openxmlformats.org/officeDocument/2006/relationships/tags" Target="../tags/tag149.xml"/><Relationship Id="rId3" Type="http://schemas.openxmlformats.org/officeDocument/2006/relationships/tags" Target="../tags/tag148.xml"/><Relationship Id="rId20" Type="http://schemas.openxmlformats.org/officeDocument/2006/relationships/tags" Target="../tags/tag163.xml"/><Relationship Id="rId2" Type="http://schemas.openxmlformats.org/officeDocument/2006/relationships/tags" Target="../tags/tag147.xml"/><Relationship Id="rId19" Type="http://schemas.openxmlformats.org/officeDocument/2006/relationships/tags" Target="../tags/tag162.xml"/><Relationship Id="rId18" Type="http://schemas.openxmlformats.org/officeDocument/2006/relationships/tags" Target="../tags/tag161.xml"/><Relationship Id="rId17" Type="http://schemas.openxmlformats.org/officeDocument/2006/relationships/tags" Target="../tags/tag160.xml"/><Relationship Id="rId16" Type="http://schemas.openxmlformats.org/officeDocument/2006/relationships/tags" Target="../tags/tag159.xml"/><Relationship Id="rId15" Type="http://schemas.openxmlformats.org/officeDocument/2006/relationships/tags" Target="../tags/tag158.xml"/><Relationship Id="rId14" Type="http://schemas.openxmlformats.org/officeDocument/2006/relationships/tags" Target="../tags/tag157.xml"/><Relationship Id="rId13" Type="http://schemas.openxmlformats.org/officeDocument/2006/relationships/tags" Target="../tags/tag156.xml"/><Relationship Id="rId12" Type="http://schemas.openxmlformats.org/officeDocument/2006/relationships/tags" Target="../tags/tag155.xml"/><Relationship Id="rId11" Type="http://schemas.openxmlformats.org/officeDocument/2006/relationships/tags" Target="../tags/tag154.xml"/><Relationship Id="rId10" Type="http://schemas.openxmlformats.org/officeDocument/2006/relationships/tags" Target="../tags/tag153.xml"/><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6" Type="http://schemas.openxmlformats.org/officeDocument/2006/relationships/tags" Target="../tags/tag168.xml"/><Relationship Id="rId5" Type="http://schemas.openxmlformats.org/officeDocument/2006/relationships/tags" Target="../tags/tag167.xml"/><Relationship Id="rId4" Type="http://schemas.openxmlformats.org/officeDocument/2006/relationships/tags" Target="../tags/tag166.xml"/><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176.xml"/><Relationship Id="rId8" Type="http://schemas.openxmlformats.org/officeDocument/2006/relationships/tags" Target="../tags/tag175.xml"/><Relationship Id="rId7" Type="http://schemas.openxmlformats.org/officeDocument/2006/relationships/tags" Target="../tags/tag174.xml"/><Relationship Id="rId6" Type="http://schemas.openxmlformats.org/officeDocument/2006/relationships/tags" Target="../tags/tag173.xml"/><Relationship Id="rId5" Type="http://schemas.openxmlformats.org/officeDocument/2006/relationships/tags" Target="../tags/tag172.xml"/><Relationship Id="rId4" Type="http://schemas.openxmlformats.org/officeDocument/2006/relationships/tags" Target="../tags/tag171.xml"/><Relationship Id="rId3" Type="http://schemas.openxmlformats.org/officeDocument/2006/relationships/tags" Target="../tags/tag170.xml"/><Relationship Id="rId2" Type="http://schemas.openxmlformats.org/officeDocument/2006/relationships/tags" Target="../tags/tag169.xml"/><Relationship Id="rId10" Type="http://schemas.openxmlformats.org/officeDocument/2006/relationships/tags" Target="../tags/tag177.xml"/><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185.xml"/><Relationship Id="rId8" Type="http://schemas.openxmlformats.org/officeDocument/2006/relationships/tags" Target="../tags/tag184.xml"/><Relationship Id="rId7" Type="http://schemas.openxmlformats.org/officeDocument/2006/relationships/tags" Target="../tags/tag183.xml"/><Relationship Id="rId6" Type="http://schemas.openxmlformats.org/officeDocument/2006/relationships/tags" Target="../tags/tag182.xml"/><Relationship Id="rId5" Type="http://schemas.openxmlformats.org/officeDocument/2006/relationships/tags" Target="../tags/tag181.xml"/><Relationship Id="rId4" Type="http://schemas.openxmlformats.org/officeDocument/2006/relationships/tags" Target="../tags/tag180.xml"/><Relationship Id="rId3" Type="http://schemas.openxmlformats.org/officeDocument/2006/relationships/tags" Target="../tags/tag179.xml"/><Relationship Id="rId2" Type="http://schemas.openxmlformats.org/officeDocument/2006/relationships/tags" Target="../tags/tag178.xml"/><Relationship Id="rId11" Type="http://schemas.openxmlformats.org/officeDocument/2006/relationships/tags" Target="../tags/tag187.xml"/><Relationship Id="rId10" Type="http://schemas.openxmlformats.org/officeDocument/2006/relationships/tags" Target="../tags/tag186.xml"/><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7" Type="http://schemas.openxmlformats.org/officeDocument/2006/relationships/tags" Target="../tags/tag193.xml"/><Relationship Id="rId6" Type="http://schemas.openxmlformats.org/officeDocument/2006/relationships/tags" Target="../tags/tag192.xml"/><Relationship Id="rId5" Type="http://schemas.openxmlformats.org/officeDocument/2006/relationships/tags" Target="../tags/tag191.xml"/><Relationship Id="rId4" Type="http://schemas.openxmlformats.org/officeDocument/2006/relationships/tags" Target="../tags/tag190.xml"/><Relationship Id="rId3" Type="http://schemas.openxmlformats.org/officeDocument/2006/relationships/tags" Target="../tags/tag189.xml"/><Relationship Id="rId2" Type="http://schemas.openxmlformats.org/officeDocument/2006/relationships/tags" Target="../tags/tag188.xml"/><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201.xml"/><Relationship Id="rId8" Type="http://schemas.openxmlformats.org/officeDocument/2006/relationships/tags" Target="../tags/tag200.xml"/><Relationship Id="rId7" Type="http://schemas.openxmlformats.org/officeDocument/2006/relationships/tags" Target="../tags/tag199.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3" Type="http://schemas.openxmlformats.org/officeDocument/2006/relationships/tags" Target="../tags/tag195.xml"/><Relationship Id="rId2" Type="http://schemas.openxmlformats.org/officeDocument/2006/relationships/tags" Target="../tags/tag194.xml"/><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5" Type="http://schemas.openxmlformats.org/officeDocument/2006/relationships/tags" Target="../tags/tag205.xml"/><Relationship Id="rId4" Type="http://schemas.openxmlformats.org/officeDocument/2006/relationships/tags" Target="../tags/tag204.xml"/><Relationship Id="rId3" Type="http://schemas.openxmlformats.org/officeDocument/2006/relationships/tags" Target="../tags/tag203.xml"/><Relationship Id="rId2" Type="http://schemas.openxmlformats.org/officeDocument/2006/relationships/tags" Target="../tags/tag202.xm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4" Type="http://schemas.openxmlformats.org/officeDocument/2006/relationships/tags" Target="../tags/tag208.xml"/><Relationship Id="rId3" Type="http://schemas.openxmlformats.org/officeDocument/2006/relationships/tags" Target="../tags/tag207.xml"/><Relationship Id="rId2" Type="http://schemas.openxmlformats.org/officeDocument/2006/relationships/tags" Target="../tags/tag206.xm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5" Type="http://schemas.openxmlformats.org/officeDocument/2006/relationships/tags" Target="../tags/tag212.xml"/><Relationship Id="rId4" Type="http://schemas.openxmlformats.org/officeDocument/2006/relationships/tags" Target="../tags/tag211.xml"/><Relationship Id="rId3" Type="http://schemas.openxmlformats.org/officeDocument/2006/relationships/tags" Target="../tags/tag210.xml"/><Relationship Id="rId2" Type="http://schemas.openxmlformats.org/officeDocument/2006/relationships/tags" Target="../tags/tag209.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6" Type="http://schemas.openxmlformats.org/officeDocument/2006/relationships/tags" Target="../tags/tag217.xml"/><Relationship Id="rId5" Type="http://schemas.openxmlformats.org/officeDocument/2006/relationships/tags" Target="../tags/tag216.xml"/><Relationship Id="rId4" Type="http://schemas.openxmlformats.org/officeDocument/2006/relationships/tags" Target="../tags/tag215.xml"/><Relationship Id="rId3" Type="http://schemas.openxmlformats.org/officeDocument/2006/relationships/tags" Target="../tags/tag214.xml"/><Relationship Id="rId2" Type="http://schemas.openxmlformats.org/officeDocument/2006/relationships/tags" Target="../tags/tag213.xm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9" Type="http://schemas.openxmlformats.org/officeDocument/2006/relationships/tags" Target="../tags/tag225.xml"/><Relationship Id="rId8" Type="http://schemas.openxmlformats.org/officeDocument/2006/relationships/tags" Target="../tags/tag224.xml"/><Relationship Id="rId7" Type="http://schemas.openxmlformats.org/officeDocument/2006/relationships/tags" Target="../tags/tag223.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 Id="rId3" Type="http://schemas.openxmlformats.org/officeDocument/2006/relationships/tags" Target="../tags/tag219.xml"/><Relationship Id="rId2" Type="http://schemas.openxmlformats.org/officeDocument/2006/relationships/tags" Target="../tags/tag218.xml"/><Relationship Id="rId19" Type="http://schemas.openxmlformats.org/officeDocument/2006/relationships/tags" Target="../tags/tag234.xml"/><Relationship Id="rId18" Type="http://schemas.openxmlformats.org/officeDocument/2006/relationships/tags" Target="../tags/tag233.xml"/><Relationship Id="rId17" Type="http://schemas.openxmlformats.org/officeDocument/2006/relationships/tags" Target="../tags/tag232.xml"/><Relationship Id="rId16" Type="http://schemas.openxmlformats.org/officeDocument/2006/relationships/tags" Target="../tags/tag231.xml"/><Relationship Id="rId15" Type="http://schemas.openxmlformats.org/officeDocument/2006/relationships/tags" Target="../tags/tag230.xml"/><Relationship Id="rId14" Type="http://schemas.openxmlformats.org/officeDocument/2006/relationships/tags" Target="../tags/tag229.xml"/><Relationship Id="rId13" Type="http://schemas.openxmlformats.org/officeDocument/2006/relationships/tags" Target="../tags/tag228.xml"/><Relationship Id="rId12" Type="http://schemas.openxmlformats.org/officeDocument/2006/relationships/tags" Target="../tags/tag227.xml"/><Relationship Id="rId11" Type="http://schemas.openxmlformats.org/officeDocument/2006/relationships/image" Target="../media/image3.jpeg"/><Relationship Id="rId10" Type="http://schemas.openxmlformats.org/officeDocument/2006/relationships/tags" Target="../tags/tag226.xm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9" Type="http://schemas.openxmlformats.org/officeDocument/2006/relationships/tags" Target="../tags/tag250.xml"/><Relationship Id="rId8" Type="http://schemas.openxmlformats.org/officeDocument/2006/relationships/tags" Target="../tags/tag249.xml"/><Relationship Id="rId7" Type="http://schemas.openxmlformats.org/officeDocument/2006/relationships/tags" Target="../tags/tag248.xml"/><Relationship Id="rId6" Type="http://schemas.openxmlformats.org/officeDocument/2006/relationships/tags" Target="../tags/tag247.xml"/><Relationship Id="rId5" Type="http://schemas.openxmlformats.org/officeDocument/2006/relationships/tags" Target="../tags/tag246.xml"/><Relationship Id="rId4" Type="http://schemas.openxmlformats.org/officeDocument/2006/relationships/image" Target="../media/image4.png"/><Relationship Id="rId3" Type="http://schemas.openxmlformats.org/officeDocument/2006/relationships/tags" Target="../tags/tag245.xml"/><Relationship Id="rId2" Type="http://schemas.openxmlformats.org/officeDocument/2006/relationships/tags" Target="../tags/tag244.xml"/><Relationship Id="rId12" Type="http://schemas.openxmlformats.org/officeDocument/2006/relationships/tags" Target="../tags/tag253.xml"/><Relationship Id="rId11" Type="http://schemas.openxmlformats.org/officeDocument/2006/relationships/tags" Target="../tags/tag252.xml"/><Relationship Id="rId10" Type="http://schemas.openxmlformats.org/officeDocument/2006/relationships/tags" Target="../tags/tag251.xml"/><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6" Type="http://schemas.openxmlformats.org/officeDocument/2006/relationships/tags" Target="../tags/tag258.xml"/><Relationship Id="rId5" Type="http://schemas.openxmlformats.org/officeDocument/2006/relationships/tags" Target="../tags/tag257.xml"/><Relationship Id="rId4" Type="http://schemas.openxmlformats.org/officeDocument/2006/relationships/tags" Target="../tags/tag256.xml"/><Relationship Id="rId3" Type="http://schemas.openxmlformats.org/officeDocument/2006/relationships/tags" Target="../tags/tag255.xml"/><Relationship Id="rId2" Type="http://schemas.openxmlformats.org/officeDocument/2006/relationships/tags" Target="../tags/tag254.xml"/><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6" Type="http://schemas.openxmlformats.org/officeDocument/2006/relationships/tags" Target="../tags/tag263.xml"/><Relationship Id="rId5" Type="http://schemas.openxmlformats.org/officeDocument/2006/relationships/tags" Target="../tags/tag262.xml"/><Relationship Id="rId4" Type="http://schemas.openxmlformats.org/officeDocument/2006/relationships/tags" Target="../tags/tag261.xml"/><Relationship Id="rId3" Type="http://schemas.openxmlformats.org/officeDocument/2006/relationships/tags" Target="../tags/tag260.xml"/><Relationship Id="rId2" Type="http://schemas.openxmlformats.org/officeDocument/2006/relationships/tags" Target="../tags/tag259.xml"/><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9" Type="http://schemas.openxmlformats.org/officeDocument/2006/relationships/tags" Target="../tags/tag270.xml"/><Relationship Id="rId8" Type="http://schemas.openxmlformats.org/officeDocument/2006/relationships/tags" Target="../tags/tag269.xml"/><Relationship Id="rId7" Type="http://schemas.openxmlformats.org/officeDocument/2006/relationships/tags" Target="../tags/tag268.xml"/><Relationship Id="rId6" Type="http://schemas.openxmlformats.org/officeDocument/2006/relationships/tags" Target="../tags/tag267.xml"/><Relationship Id="rId5" Type="http://schemas.openxmlformats.org/officeDocument/2006/relationships/tags" Target="../tags/tag266.xml"/><Relationship Id="rId4" Type="http://schemas.openxmlformats.org/officeDocument/2006/relationships/image" Target="../media/image4.png"/><Relationship Id="rId3" Type="http://schemas.openxmlformats.org/officeDocument/2006/relationships/tags" Target="../tags/tag265.xml"/><Relationship Id="rId2" Type="http://schemas.openxmlformats.org/officeDocument/2006/relationships/tags" Target="../tags/tag264.xml"/><Relationship Id="rId11" Type="http://schemas.openxmlformats.org/officeDocument/2006/relationships/tags" Target="../tags/tag272.xml"/><Relationship Id="rId10" Type="http://schemas.openxmlformats.org/officeDocument/2006/relationships/tags" Target="../tags/tag271.xml"/><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7" Type="http://schemas.openxmlformats.org/officeDocument/2006/relationships/tags" Target="../tags/tag278.xml"/><Relationship Id="rId6" Type="http://schemas.openxmlformats.org/officeDocument/2006/relationships/tags" Target="../tags/tag277.xml"/><Relationship Id="rId5" Type="http://schemas.openxmlformats.org/officeDocument/2006/relationships/tags" Target="../tags/tag276.xml"/><Relationship Id="rId4" Type="http://schemas.openxmlformats.org/officeDocument/2006/relationships/tags" Target="../tags/tag275.xml"/><Relationship Id="rId3" Type="http://schemas.openxmlformats.org/officeDocument/2006/relationships/tags" Target="../tags/tag274.xml"/><Relationship Id="rId2" Type="http://schemas.openxmlformats.org/officeDocument/2006/relationships/tags" Target="../tags/tag273.xml"/><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9" Type="http://schemas.openxmlformats.org/officeDocument/2006/relationships/tags" Target="../tags/tag286.xml"/><Relationship Id="rId8" Type="http://schemas.openxmlformats.org/officeDocument/2006/relationships/tags" Target="../tags/tag285.xml"/><Relationship Id="rId7" Type="http://schemas.openxmlformats.org/officeDocument/2006/relationships/tags" Target="../tags/tag284.xml"/><Relationship Id="rId6" Type="http://schemas.openxmlformats.org/officeDocument/2006/relationships/tags" Target="../tags/tag283.xml"/><Relationship Id="rId5" Type="http://schemas.openxmlformats.org/officeDocument/2006/relationships/tags" Target="../tags/tag282.xml"/><Relationship Id="rId4" Type="http://schemas.openxmlformats.org/officeDocument/2006/relationships/tags" Target="../tags/tag281.xml"/><Relationship Id="rId3" Type="http://schemas.openxmlformats.org/officeDocument/2006/relationships/tags" Target="../tags/tag280.xml"/><Relationship Id="rId2" Type="http://schemas.openxmlformats.org/officeDocument/2006/relationships/tags" Target="../tags/tag279.xml"/><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5" Type="http://schemas.openxmlformats.org/officeDocument/2006/relationships/tags" Target="../tags/tag290.xml"/><Relationship Id="rId4" Type="http://schemas.openxmlformats.org/officeDocument/2006/relationships/tags" Target="../tags/tag289.xml"/><Relationship Id="rId3" Type="http://schemas.openxmlformats.org/officeDocument/2006/relationships/tags" Target="../tags/tag288.xml"/><Relationship Id="rId2" Type="http://schemas.openxmlformats.org/officeDocument/2006/relationships/tags" Target="../tags/tag287.xml"/><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4" Type="http://schemas.openxmlformats.org/officeDocument/2006/relationships/tags" Target="../tags/tag293.xml"/><Relationship Id="rId3" Type="http://schemas.openxmlformats.org/officeDocument/2006/relationships/tags" Target="../tags/tag292.xml"/><Relationship Id="rId2" Type="http://schemas.openxmlformats.org/officeDocument/2006/relationships/tags" Target="../tags/tag291.xml"/><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5" Type="http://schemas.openxmlformats.org/officeDocument/2006/relationships/tags" Target="../tags/tag297.xml"/><Relationship Id="rId4" Type="http://schemas.openxmlformats.org/officeDocument/2006/relationships/tags" Target="../tags/tag296.xml"/><Relationship Id="rId3" Type="http://schemas.openxmlformats.org/officeDocument/2006/relationships/tags" Target="../tags/tag295.xml"/><Relationship Id="rId2" Type="http://schemas.openxmlformats.org/officeDocument/2006/relationships/tags" Target="../tags/tag294.xml"/><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6" Type="http://schemas.openxmlformats.org/officeDocument/2006/relationships/tags" Target="../tags/tag302.xml"/><Relationship Id="rId5" Type="http://schemas.openxmlformats.org/officeDocument/2006/relationships/tags" Target="../tags/tag301.xml"/><Relationship Id="rId4" Type="http://schemas.openxmlformats.org/officeDocument/2006/relationships/tags" Target="../tags/tag300.xml"/><Relationship Id="rId3" Type="http://schemas.openxmlformats.org/officeDocument/2006/relationships/tags" Target="../tags/tag299.xml"/><Relationship Id="rId2" Type="http://schemas.openxmlformats.org/officeDocument/2006/relationships/tags" Target="../tags/tag298.xml"/><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9" Type="http://schemas.openxmlformats.org/officeDocument/2006/relationships/tags" Target="../tags/tag309.xml"/><Relationship Id="rId8" Type="http://schemas.openxmlformats.org/officeDocument/2006/relationships/tags" Target="../tags/tag308.xml"/><Relationship Id="rId7" Type="http://schemas.openxmlformats.org/officeDocument/2006/relationships/tags" Target="../tags/tag307.xml"/><Relationship Id="rId6" Type="http://schemas.openxmlformats.org/officeDocument/2006/relationships/tags" Target="../tags/tag306.xml"/><Relationship Id="rId5" Type="http://schemas.openxmlformats.org/officeDocument/2006/relationships/tags" Target="../tags/tag305.xml"/><Relationship Id="rId4" Type="http://schemas.openxmlformats.org/officeDocument/2006/relationships/image" Target="../media/image4.png"/><Relationship Id="rId3" Type="http://schemas.openxmlformats.org/officeDocument/2006/relationships/tags" Target="../tags/tag304.xml"/><Relationship Id="rId2" Type="http://schemas.openxmlformats.org/officeDocument/2006/relationships/tags" Target="../tags/tag303.xml"/><Relationship Id="rId11" Type="http://schemas.openxmlformats.org/officeDocument/2006/relationships/tags" Target="../tags/tag311.xml"/><Relationship Id="rId10" Type="http://schemas.openxmlformats.org/officeDocument/2006/relationships/tags" Target="../tags/tag310.xml"/><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9" Type="http://schemas.openxmlformats.org/officeDocument/2006/relationships/tags" Target="../tags/tag325.xml"/><Relationship Id="rId8" Type="http://schemas.openxmlformats.org/officeDocument/2006/relationships/tags" Target="../tags/tag324.xml"/><Relationship Id="rId7" Type="http://schemas.openxmlformats.org/officeDocument/2006/relationships/tags" Target="../tags/tag323.xml"/><Relationship Id="rId6" Type="http://schemas.openxmlformats.org/officeDocument/2006/relationships/tags" Target="../tags/tag322.xml"/><Relationship Id="rId5" Type="http://schemas.openxmlformats.org/officeDocument/2006/relationships/tags" Target="../tags/tag321.xml"/><Relationship Id="rId4" Type="http://schemas.openxmlformats.org/officeDocument/2006/relationships/tags" Target="../tags/tag320.xml"/><Relationship Id="rId3" Type="http://schemas.openxmlformats.org/officeDocument/2006/relationships/tags" Target="../tags/tag319.xml"/><Relationship Id="rId2" Type="http://schemas.openxmlformats.org/officeDocument/2006/relationships/tags" Target="../tags/tag318.xml"/><Relationship Id="rId16" Type="http://schemas.openxmlformats.org/officeDocument/2006/relationships/tags" Target="../tags/tag332.xml"/><Relationship Id="rId15" Type="http://schemas.openxmlformats.org/officeDocument/2006/relationships/tags" Target="../tags/tag331.xml"/><Relationship Id="rId14" Type="http://schemas.openxmlformats.org/officeDocument/2006/relationships/tags" Target="../tags/tag330.xml"/><Relationship Id="rId13" Type="http://schemas.openxmlformats.org/officeDocument/2006/relationships/tags" Target="../tags/tag329.xml"/><Relationship Id="rId12" Type="http://schemas.openxmlformats.org/officeDocument/2006/relationships/tags" Target="../tags/tag328.xml"/><Relationship Id="rId11" Type="http://schemas.openxmlformats.org/officeDocument/2006/relationships/tags" Target="../tags/tag327.xml"/><Relationship Id="rId10" Type="http://schemas.openxmlformats.org/officeDocument/2006/relationships/tags" Target="../tags/tag326.xml"/><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6" Type="http://schemas.openxmlformats.org/officeDocument/2006/relationships/tags" Target="../tags/tag337.xml"/><Relationship Id="rId5" Type="http://schemas.openxmlformats.org/officeDocument/2006/relationships/tags" Target="../tags/tag336.xml"/><Relationship Id="rId4" Type="http://schemas.openxmlformats.org/officeDocument/2006/relationships/tags" Target="../tags/tag335.xml"/><Relationship Id="rId3" Type="http://schemas.openxmlformats.org/officeDocument/2006/relationships/tags" Target="../tags/tag334.xml"/><Relationship Id="rId2" Type="http://schemas.openxmlformats.org/officeDocument/2006/relationships/tags" Target="../tags/tag333.xml"/><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9" Type="http://schemas.openxmlformats.org/officeDocument/2006/relationships/tags" Target="../tags/tag345.xml"/><Relationship Id="rId8" Type="http://schemas.openxmlformats.org/officeDocument/2006/relationships/tags" Target="../tags/tag344.xml"/><Relationship Id="rId7" Type="http://schemas.openxmlformats.org/officeDocument/2006/relationships/tags" Target="../tags/tag343.xml"/><Relationship Id="rId6" Type="http://schemas.openxmlformats.org/officeDocument/2006/relationships/tags" Target="../tags/tag342.xml"/><Relationship Id="rId5" Type="http://schemas.openxmlformats.org/officeDocument/2006/relationships/tags" Target="../tags/tag341.xml"/><Relationship Id="rId4" Type="http://schemas.openxmlformats.org/officeDocument/2006/relationships/tags" Target="../tags/tag340.xml"/><Relationship Id="rId3" Type="http://schemas.openxmlformats.org/officeDocument/2006/relationships/tags" Target="../tags/tag339.xml"/><Relationship Id="rId2" Type="http://schemas.openxmlformats.org/officeDocument/2006/relationships/tags" Target="../tags/tag338.xml"/><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9" Type="http://schemas.openxmlformats.org/officeDocument/2006/relationships/tags" Target="../tags/tag353.xml"/><Relationship Id="rId8" Type="http://schemas.openxmlformats.org/officeDocument/2006/relationships/tags" Target="../tags/tag352.xml"/><Relationship Id="rId7" Type="http://schemas.openxmlformats.org/officeDocument/2006/relationships/tags" Target="../tags/tag351.xml"/><Relationship Id="rId6" Type="http://schemas.openxmlformats.org/officeDocument/2006/relationships/tags" Target="../tags/tag350.xml"/><Relationship Id="rId5" Type="http://schemas.openxmlformats.org/officeDocument/2006/relationships/tags" Target="../tags/tag349.xml"/><Relationship Id="rId4" Type="http://schemas.openxmlformats.org/officeDocument/2006/relationships/tags" Target="../tags/tag348.xml"/><Relationship Id="rId3" Type="http://schemas.openxmlformats.org/officeDocument/2006/relationships/tags" Target="../tags/tag347.xml"/><Relationship Id="rId2" Type="http://schemas.openxmlformats.org/officeDocument/2006/relationships/tags" Target="../tags/tag346.xml"/><Relationship Id="rId14" Type="http://schemas.openxmlformats.org/officeDocument/2006/relationships/tags" Target="../tags/tag358.xml"/><Relationship Id="rId13" Type="http://schemas.openxmlformats.org/officeDocument/2006/relationships/tags" Target="../tags/tag357.xml"/><Relationship Id="rId12" Type="http://schemas.openxmlformats.org/officeDocument/2006/relationships/tags" Target="../tags/tag356.xml"/><Relationship Id="rId11" Type="http://schemas.openxmlformats.org/officeDocument/2006/relationships/tags" Target="../tags/tag355.xml"/><Relationship Id="rId10" Type="http://schemas.openxmlformats.org/officeDocument/2006/relationships/tags" Target="../tags/tag354.xml"/><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7" Type="http://schemas.openxmlformats.org/officeDocument/2006/relationships/tags" Target="../tags/tag364.xml"/><Relationship Id="rId6" Type="http://schemas.openxmlformats.org/officeDocument/2006/relationships/tags" Target="../tags/tag363.xml"/><Relationship Id="rId5" Type="http://schemas.openxmlformats.org/officeDocument/2006/relationships/tags" Target="../tags/tag362.xml"/><Relationship Id="rId4" Type="http://schemas.openxmlformats.org/officeDocument/2006/relationships/tags" Target="../tags/tag361.xml"/><Relationship Id="rId3" Type="http://schemas.openxmlformats.org/officeDocument/2006/relationships/tags" Target="../tags/tag360.xml"/><Relationship Id="rId2" Type="http://schemas.openxmlformats.org/officeDocument/2006/relationships/tags" Target="../tags/tag359.xml"/><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9" Type="http://schemas.openxmlformats.org/officeDocument/2006/relationships/tags" Target="../tags/tag372.xml"/><Relationship Id="rId8" Type="http://schemas.openxmlformats.org/officeDocument/2006/relationships/tags" Target="../tags/tag371.xml"/><Relationship Id="rId7" Type="http://schemas.openxmlformats.org/officeDocument/2006/relationships/tags" Target="../tags/tag370.xml"/><Relationship Id="rId6" Type="http://schemas.openxmlformats.org/officeDocument/2006/relationships/tags" Target="../tags/tag369.xml"/><Relationship Id="rId5" Type="http://schemas.openxmlformats.org/officeDocument/2006/relationships/tags" Target="../tags/tag368.xml"/><Relationship Id="rId4" Type="http://schemas.openxmlformats.org/officeDocument/2006/relationships/tags" Target="../tags/tag367.xml"/><Relationship Id="rId3" Type="http://schemas.openxmlformats.org/officeDocument/2006/relationships/tags" Target="../tags/tag366.xml"/><Relationship Id="rId2" Type="http://schemas.openxmlformats.org/officeDocument/2006/relationships/tags" Target="../tags/tag365.xml"/><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5" Type="http://schemas.openxmlformats.org/officeDocument/2006/relationships/tags" Target="../tags/tag376.xml"/><Relationship Id="rId4" Type="http://schemas.openxmlformats.org/officeDocument/2006/relationships/tags" Target="../tags/tag375.xml"/><Relationship Id="rId3" Type="http://schemas.openxmlformats.org/officeDocument/2006/relationships/tags" Target="../tags/tag374.xml"/><Relationship Id="rId2" Type="http://schemas.openxmlformats.org/officeDocument/2006/relationships/tags" Target="../tags/tag373.xml"/><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4" Type="http://schemas.openxmlformats.org/officeDocument/2006/relationships/tags" Target="../tags/tag379.xml"/><Relationship Id="rId3" Type="http://schemas.openxmlformats.org/officeDocument/2006/relationships/tags" Target="../tags/tag378.xml"/><Relationship Id="rId2" Type="http://schemas.openxmlformats.org/officeDocument/2006/relationships/tags" Target="../tags/tag377.xml"/><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5" Type="http://schemas.openxmlformats.org/officeDocument/2006/relationships/tags" Target="../tags/tag383.xml"/><Relationship Id="rId4" Type="http://schemas.openxmlformats.org/officeDocument/2006/relationships/tags" Target="../tags/tag382.xml"/><Relationship Id="rId3" Type="http://schemas.openxmlformats.org/officeDocument/2006/relationships/tags" Target="../tags/tag381.xml"/><Relationship Id="rId2" Type="http://schemas.openxmlformats.org/officeDocument/2006/relationships/tags" Target="../tags/tag380.xml"/><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6" Type="http://schemas.openxmlformats.org/officeDocument/2006/relationships/tags" Target="../tags/tag388.xml"/><Relationship Id="rId5" Type="http://schemas.openxmlformats.org/officeDocument/2006/relationships/tags" Target="../tags/tag387.xml"/><Relationship Id="rId4" Type="http://schemas.openxmlformats.org/officeDocument/2006/relationships/tags" Target="../tags/tag386.xml"/><Relationship Id="rId3" Type="http://schemas.openxmlformats.org/officeDocument/2006/relationships/tags" Target="../tags/tag385.xml"/><Relationship Id="rId2" Type="http://schemas.openxmlformats.org/officeDocument/2006/relationships/tags" Target="../tags/tag384.xml"/><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9" Type="http://schemas.openxmlformats.org/officeDocument/2006/relationships/tags" Target="../tags/tag396.xml"/><Relationship Id="rId8" Type="http://schemas.openxmlformats.org/officeDocument/2006/relationships/tags" Target="../tags/tag395.xml"/><Relationship Id="rId7" Type="http://schemas.openxmlformats.org/officeDocument/2006/relationships/tags" Target="../tags/tag394.xml"/><Relationship Id="rId6" Type="http://schemas.openxmlformats.org/officeDocument/2006/relationships/tags" Target="../tags/tag393.xml"/><Relationship Id="rId5" Type="http://schemas.openxmlformats.org/officeDocument/2006/relationships/tags" Target="../tags/tag392.xml"/><Relationship Id="rId4" Type="http://schemas.openxmlformats.org/officeDocument/2006/relationships/tags" Target="../tags/tag391.xml"/><Relationship Id="rId3" Type="http://schemas.openxmlformats.org/officeDocument/2006/relationships/tags" Target="../tags/tag390.xml"/><Relationship Id="rId2" Type="http://schemas.openxmlformats.org/officeDocument/2006/relationships/tags" Target="../tags/tag389.xml"/><Relationship Id="rId16" Type="http://schemas.openxmlformats.org/officeDocument/2006/relationships/tags" Target="../tags/tag403.xml"/><Relationship Id="rId15" Type="http://schemas.openxmlformats.org/officeDocument/2006/relationships/tags" Target="../tags/tag402.xml"/><Relationship Id="rId14" Type="http://schemas.openxmlformats.org/officeDocument/2006/relationships/tags" Target="../tags/tag401.xml"/><Relationship Id="rId13" Type="http://schemas.openxmlformats.org/officeDocument/2006/relationships/tags" Target="../tags/tag400.xml"/><Relationship Id="rId12" Type="http://schemas.openxmlformats.org/officeDocument/2006/relationships/tags" Target="../tags/tag399.xml"/><Relationship Id="rId11" Type="http://schemas.openxmlformats.org/officeDocument/2006/relationships/tags" Target="../tags/tag398.xml"/><Relationship Id="rId10" Type="http://schemas.openxmlformats.org/officeDocument/2006/relationships/tags" Target="../tags/tag397.xml"/><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9" Type="http://schemas.openxmlformats.org/officeDocument/2006/relationships/tags" Target="../tags/tag419.xml"/><Relationship Id="rId8" Type="http://schemas.openxmlformats.org/officeDocument/2006/relationships/tags" Target="../tags/tag418.xml"/><Relationship Id="rId7" Type="http://schemas.openxmlformats.org/officeDocument/2006/relationships/tags" Target="../tags/tag417.xml"/><Relationship Id="rId6" Type="http://schemas.openxmlformats.org/officeDocument/2006/relationships/tags" Target="../tags/tag416.xml"/><Relationship Id="rId5" Type="http://schemas.openxmlformats.org/officeDocument/2006/relationships/tags" Target="../tags/tag415.xml"/><Relationship Id="rId4" Type="http://schemas.openxmlformats.org/officeDocument/2006/relationships/image" Target="file:///C:\Users\1V994W2\PycharmProjects\PPT_Background_Generation/pic_temp/pic_sup.png" TargetMode="External"/><Relationship Id="rId3" Type="http://schemas.openxmlformats.org/officeDocument/2006/relationships/image" Target="../media/image5.png"/><Relationship Id="rId2" Type="http://schemas.openxmlformats.org/officeDocument/2006/relationships/tags" Target="../tags/tag414.xml"/><Relationship Id="rId12" Type="http://schemas.openxmlformats.org/officeDocument/2006/relationships/tags" Target="../tags/tag422.xml"/><Relationship Id="rId11" Type="http://schemas.openxmlformats.org/officeDocument/2006/relationships/tags" Target="../tags/tag421.xml"/><Relationship Id="rId10" Type="http://schemas.openxmlformats.org/officeDocument/2006/relationships/tags" Target="../tags/tag420.xml"/><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9" Type="http://schemas.openxmlformats.org/officeDocument/2006/relationships/tags" Target="../tags/tag426.xml"/><Relationship Id="rId8" Type="http://schemas.openxmlformats.org/officeDocument/2006/relationships/tags" Target="../tags/tag425.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7.png"/><Relationship Id="rId5" Type="http://schemas.openxmlformats.org/officeDocument/2006/relationships/tags" Target="../tags/tag424.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6.png"/><Relationship Id="rId2" Type="http://schemas.openxmlformats.org/officeDocument/2006/relationships/tags" Target="../tags/tag423.xml"/><Relationship Id="rId12" Type="http://schemas.openxmlformats.org/officeDocument/2006/relationships/tags" Target="../tags/tag429.xml"/><Relationship Id="rId11" Type="http://schemas.openxmlformats.org/officeDocument/2006/relationships/tags" Target="../tags/tag428.xml"/><Relationship Id="rId10" Type="http://schemas.openxmlformats.org/officeDocument/2006/relationships/tags" Target="../tags/tag427.xml"/><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9" Type="http://schemas.openxmlformats.org/officeDocument/2006/relationships/tags" Target="../tags/tag435.xml"/><Relationship Id="rId8" Type="http://schemas.openxmlformats.org/officeDocument/2006/relationships/tags" Target="../tags/tag434.xml"/><Relationship Id="rId7" Type="http://schemas.openxmlformats.org/officeDocument/2006/relationships/tags" Target="../tags/tag433.xml"/><Relationship Id="rId6" Type="http://schemas.openxmlformats.org/officeDocument/2006/relationships/tags" Target="../tags/tag432.xml"/><Relationship Id="rId5" Type="http://schemas.openxmlformats.org/officeDocument/2006/relationships/tags" Target="../tags/tag431.xml"/><Relationship Id="rId4" Type="http://schemas.openxmlformats.org/officeDocument/2006/relationships/image" Target="file:///C:\Users\1V994W2\PycharmProjects\PPT_Background_Generation/pic_temp/pic_half_right.png" TargetMode="External"/><Relationship Id="rId3" Type="http://schemas.openxmlformats.org/officeDocument/2006/relationships/image" Target="../media/image8.png"/><Relationship Id="rId2" Type="http://schemas.openxmlformats.org/officeDocument/2006/relationships/tags" Target="../tags/tag430.xml"/><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9" Type="http://schemas.openxmlformats.org/officeDocument/2006/relationships/tags" Target="../tags/tag439.xml"/><Relationship Id="rId8" Type="http://schemas.openxmlformats.org/officeDocument/2006/relationships/tags" Target="../tags/tag438.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7.png"/><Relationship Id="rId5" Type="http://schemas.openxmlformats.org/officeDocument/2006/relationships/tags" Target="../tags/tag437.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6.png"/><Relationship Id="rId2" Type="http://schemas.openxmlformats.org/officeDocument/2006/relationships/tags" Target="../tags/tag436.xml"/><Relationship Id="rId13" Type="http://schemas.openxmlformats.org/officeDocument/2006/relationships/tags" Target="../tags/tag443.xml"/><Relationship Id="rId12" Type="http://schemas.openxmlformats.org/officeDocument/2006/relationships/tags" Target="../tags/tag442.xml"/><Relationship Id="rId11" Type="http://schemas.openxmlformats.org/officeDocument/2006/relationships/tags" Target="../tags/tag441.xml"/><Relationship Id="rId10" Type="http://schemas.openxmlformats.org/officeDocument/2006/relationships/tags" Target="../tags/tag440.xml"/><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9" Type="http://schemas.openxmlformats.org/officeDocument/2006/relationships/tags" Target="../tags/tag447.xml"/><Relationship Id="rId8" Type="http://schemas.openxmlformats.org/officeDocument/2006/relationships/tags" Target="../tags/tag446.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7.png"/><Relationship Id="rId5" Type="http://schemas.openxmlformats.org/officeDocument/2006/relationships/tags" Target="../tags/tag445.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6.png"/><Relationship Id="rId2" Type="http://schemas.openxmlformats.org/officeDocument/2006/relationships/tags" Target="../tags/tag444.xml"/><Relationship Id="rId15" Type="http://schemas.openxmlformats.org/officeDocument/2006/relationships/tags" Target="../tags/tag453.xml"/><Relationship Id="rId14" Type="http://schemas.openxmlformats.org/officeDocument/2006/relationships/tags" Target="../tags/tag452.xml"/><Relationship Id="rId13" Type="http://schemas.openxmlformats.org/officeDocument/2006/relationships/tags" Target="../tags/tag451.xml"/><Relationship Id="rId12" Type="http://schemas.openxmlformats.org/officeDocument/2006/relationships/tags" Target="../tags/tag450.xml"/><Relationship Id="rId11" Type="http://schemas.openxmlformats.org/officeDocument/2006/relationships/tags" Target="../tags/tag449.xml"/><Relationship Id="rId10" Type="http://schemas.openxmlformats.org/officeDocument/2006/relationships/tags" Target="../tags/tag448.xml"/><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9" Type="http://schemas.openxmlformats.org/officeDocument/2006/relationships/tags" Target="../tags/tag457.xml"/><Relationship Id="rId8" Type="http://schemas.openxmlformats.org/officeDocument/2006/relationships/tags" Target="../tags/tag456.xml"/><Relationship Id="rId7" Type="http://schemas.openxmlformats.org/officeDocument/2006/relationships/image" Target="file:///C:\Users\1V994W2\PycharmProjects\PPT_Background_Generation/pic_temp/0_pic_quater_left_up.png" TargetMode="External"/><Relationship Id="rId6" Type="http://schemas.openxmlformats.org/officeDocument/2006/relationships/image" Target="../media/image6.png"/><Relationship Id="rId5" Type="http://schemas.openxmlformats.org/officeDocument/2006/relationships/tags" Target="../tags/tag455.xml"/><Relationship Id="rId4" Type="http://schemas.openxmlformats.org/officeDocument/2006/relationships/image" Target="file:///C:\Users\1V994W2\Documents\Tencent%20Files\574576071\FileRecv\&#25340;&#35013;&#32032;&#26448;\&#20845;&#21313;\\1\subject_holdright_219,148,63_0_staid_full_0.png" TargetMode="External"/><Relationship Id="rId3" Type="http://schemas.openxmlformats.org/officeDocument/2006/relationships/image" Target="../media/image9.png"/><Relationship Id="rId2" Type="http://schemas.openxmlformats.org/officeDocument/2006/relationships/tags" Target="../tags/tag454.xml"/><Relationship Id="rId11" Type="http://schemas.openxmlformats.org/officeDocument/2006/relationships/tags" Target="../tags/tag459.xml"/><Relationship Id="rId10" Type="http://schemas.openxmlformats.org/officeDocument/2006/relationships/tags" Target="../tags/tag458.xml"/><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4" Type="http://schemas.openxmlformats.org/officeDocument/2006/relationships/tags" Target="../tags/tag462.xml"/><Relationship Id="rId3" Type="http://schemas.openxmlformats.org/officeDocument/2006/relationships/tags" Target="../tags/tag461.xml"/><Relationship Id="rId2" Type="http://schemas.openxmlformats.org/officeDocument/2006/relationships/tags" Target="../tags/tag460.xml"/><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9" Type="http://schemas.openxmlformats.org/officeDocument/2006/relationships/tags" Target="../tags/tag466.xml"/><Relationship Id="rId8" Type="http://schemas.openxmlformats.org/officeDocument/2006/relationships/tags" Target="../tags/tag465.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7.png"/><Relationship Id="rId5" Type="http://schemas.openxmlformats.org/officeDocument/2006/relationships/tags" Target="../tags/tag464.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6.png"/><Relationship Id="rId2" Type="http://schemas.openxmlformats.org/officeDocument/2006/relationships/tags" Target="../tags/tag463.xml"/><Relationship Id="rId13" Type="http://schemas.openxmlformats.org/officeDocument/2006/relationships/tags" Target="../tags/tag470.xml"/><Relationship Id="rId12" Type="http://schemas.openxmlformats.org/officeDocument/2006/relationships/tags" Target="../tags/tag469.xml"/><Relationship Id="rId11" Type="http://schemas.openxmlformats.org/officeDocument/2006/relationships/tags" Target="../tags/tag468.xml"/><Relationship Id="rId10" Type="http://schemas.openxmlformats.org/officeDocument/2006/relationships/tags" Target="../tags/tag467.xml"/><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9" Type="http://schemas.openxmlformats.org/officeDocument/2006/relationships/tags" Target="../tags/tag474.xml"/><Relationship Id="rId8" Type="http://schemas.openxmlformats.org/officeDocument/2006/relationships/tags" Target="../tags/tag473.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7.png"/><Relationship Id="rId5" Type="http://schemas.openxmlformats.org/officeDocument/2006/relationships/tags" Target="../tags/tag472.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6.png"/><Relationship Id="rId2" Type="http://schemas.openxmlformats.org/officeDocument/2006/relationships/tags" Target="../tags/tag471.xml"/><Relationship Id="rId12" Type="http://schemas.openxmlformats.org/officeDocument/2006/relationships/tags" Target="../tags/tag477.xml"/><Relationship Id="rId11" Type="http://schemas.openxmlformats.org/officeDocument/2006/relationships/tags" Target="../tags/tag476.xml"/><Relationship Id="rId10" Type="http://schemas.openxmlformats.org/officeDocument/2006/relationships/tags" Target="../tags/tag475.xml"/><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9" Type="http://schemas.openxmlformats.org/officeDocument/2006/relationships/tags" Target="../tags/tag481.xml"/><Relationship Id="rId8" Type="http://schemas.openxmlformats.org/officeDocument/2006/relationships/tags" Target="../tags/tag480.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7.png"/><Relationship Id="rId5" Type="http://schemas.openxmlformats.org/officeDocument/2006/relationships/tags" Target="../tags/tag479.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6.png"/><Relationship Id="rId2" Type="http://schemas.openxmlformats.org/officeDocument/2006/relationships/tags" Target="../tags/tag478.xml"/><Relationship Id="rId11" Type="http://schemas.openxmlformats.org/officeDocument/2006/relationships/tags" Target="../tags/tag483.xml"/><Relationship Id="rId10" Type="http://schemas.openxmlformats.org/officeDocument/2006/relationships/tags" Target="../tags/tag482.xml"/><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9" Type="http://schemas.openxmlformats.org/officeDocument/2006/relationships/tags" Target="../tags/tag489.xml"/><Relationship Id="rId8" Type="http://schemas.openxmlformats.org/officeDocument/2006/relationships/tags" Target="../tags/tag488.xml"/><Relationship Id="rId7" Type="http://schemas.openxmlformats.org/officeDocument/2006/relationships/tags" Target="../tags/tag487.xml"/><Relationship Id="rId6" Type="http://schemas.openxmlformats.org/officeDocument/2006/relationships/tags" Target="../tags/tag486.xml"/><Relationship Id="rId5" Type="http://schemas.openxmlformats.org/officeDocument/2006/relationships/tags" Target="../tags/tag485.xml"/><Relationship Id="rId4" Type="http://schemas.openxmlformats.org/officeDocument/2006/relationships/image" Target="file:///C:\Users\1V994W2\PycharmProjects\PPT_Background_Generation/pic_temp/pic_sup.png" TargetMode="External"/><Relationship Id="rId3" Type="http://schemas.openxmlformats.org/officeDocument/2006/relationships/image" Target="../media/image5.png"/><Relationship Id="rId2" Type="http://schemas.openxmlformats.org/officeDocument/2006/relationships/tags" Target="../tags/tag484.xml"/><Relationship Id="rId10" Type="http://schemas.openxmlformats.org/officeDocument/2006/relationships/tags" Target="../tags/tag490.xml"/><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9" Type="http://schemas.openxmlformats.org/officeDocument/2006/relationships/tags" Target="../tags/tag494.xml"/><Relationship Id="rId8" Type="http://schemas.openxmlformats.org/officeDocument/2006/relationships/tags" Target="../tags/tag493.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7.png"/><Relationship Id="rId5" Type="http://schemas.openxmlformats.org/officeDocument/2006/relationships/tags" Target="../tags/tag492.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6.png"/><Relationship Id="rId2" Type="http://schemas.openxmlformats.org/officeDocument/2006/relationships/tags" Target="../tags/tag491.xml"/><Relationship Id="rId11" Type="http://schemas.openxmlformats.org/officeDocument/2006/relationships/tags" Target="../tags/tag496.xml"/><Relationship Id="rId10" Type="http://schemas.openxmlformats.org/officeDocument/2006/relationships/tags" Target="../tags/tag495.xml"/><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9" Type="http://schemas.openxmlformats.org/officeDocument/2006/relationships/tags" Target="../tags/tag500.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7.png"/><Relationship Id="rId6" Type="http://schemas.openxmlformats.org/officeDocument/2006/relationships/tags" Target="../tags/tag499.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6.png"/><Relationship Id="rId3" Type="http://schemas.openxmlformats.org/officeDocument/2006/relationships/tags" Target="../tags/tag498.xml"/><Relationship Id="rId2" Type="http://schemas.openxmlformats.org/officeDocument/2006/relationships/tags" Target="../tags/tag497.xml"/><Relationship Id="rId13" Type="http://schemas.openxmlformats.org/officeDocument/2006/relationships/tags" Target="../tags/tag504.xml"/><Relationship Id="rId12" Type="http://schemas.openxmlformats.org/officeDocument/2006/relationships/tags" Target="../tags/tag503.xml"/><Relationship Id="rId11" Type="http://schemas.openxmlformats.org/officeDocument/2006/relationships/tags" Target="../tags/tag502.xml"/><Relationship Id="rId10" Type="http://schemas.openxmlformats.org/officeDocument/2006/relationships/tags" Target="../tags/tag501.xml"/><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9" Type="http://schemas.openxmlformats.org/officeDocument/2006/relationships/tags" Target="../tags/tag510.xml"/><Relationship Id="rId8" Type="http://schemas.openxmlformats.org/officeDocument/2006/relationships/tags" Target="../tags/tag509.xml"/><Relationship Id="rId7" Type="http://schemas.openxmlformats.org/officeDocument/2006/relationships/tags" Target="../tags/tag508.xml"/><Relationship Id="rId6" Type="http://schemas.openxmlformats.org/officeDocument/2006/relationships/tags" Target="../tags/tag507.xml"/><Relationship Id="rId5" Type="http://schemas.openxmlformats.org/officeDocument/2006/relationships/image" Target="file:///C:\Users\1V994W2\PycharmProjects\PPT_Background_Generation/pic_temp/0_pic_quater_right_up.png" TargetMode="External"/><Relationship Id="rId4" Type="http://schemas.openxmlformats.org/officeDocument/2006/relationships/image" Target="../media/image10.png"/><Relationship Id="rId3" Type="http://schemas.openxmlformats.org/officeDocument/2006/relationships/tags" Target="../tags/tag506.xml"/><Relationship Id="rId2" Type="http://schemas.openxmlformats.org/officeDocument/2006/relationships/tags" Target="../tags/tag505.xml"/><Relationship Id="rId11" Type="http://schemas.openxmlformats.org/officeDocument/2006/relationships/tags" Target="../tags/tag512.xml"/><Relationship Id="rId10" Type="http://schemas.openxmlformats.org/officeDocument/2006/relationships/tags" Target="../tags/tag511.xml"/><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9" Type="http://schemas.openxmlformats.org/officeDocument/2006/relationships/tags" Target="../tags/tag516.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7.png"/><Relationship Id="rId6" Type="http://schemas.openxmlformats.org/officeDocument/2006/relationships/tags" Target="../tags/tag515.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6.png"/><Relationship Id="rId3" Type="http://schemas.openxmlformats.org/officeDocument/2006/relationships/tags" Target="../tags/tag514.xml"/><Relationship Id="rId2" Type="http://schemas.openxmlformats.org/officeDocument/2006/relationships/tags" Target="../tags/tag513.xml"/><Relationship Id="rId14" Type="http://schemas.openxmlformats.org/officeDocument/2006/relationships/tags" Target="../tags/tag521.xml"/><Relationship Id="rId13" Type="http://schemas.openxmlformats.org/officeDocument/2006/relationships/tags" Target="../tags/tag520.xml"/><Relationship Id="rId12" Type="http://schemas.openxmlformats.org/officeDocument/2006/relationships/tags" Target="../tags/tag519.xml"/><Relationship Id="rId11" Type="http://schemas.openxmlformats.org/officeDocument/2006/relationships/tags" Target="../tags/tag518.xml"/><Relationship Id="rId10" Type="http://schemas.openxmlformats.org/officeDocument/2006/relationships/tags" Target="../tags/tag517.xml"/><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9" Type="http://schemas.openxmlformats.org/officeDocument/2006/relationships/tags" Target="../tags/tag525.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7.png"/><Relationship Id="rId6" Type="http://schemas.openxmlformats.org/officeDocument/2006/relationships/tags" Target="../tags/tag524.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6.png"/><Relationship Id="rId3" Type="http://schemas.openxmlformats.org/officeDocument/2006/relationships/tags" Target="../tags/tag523.xml"/><Relationship Id="rId2" Type="http://schemas.openxmlformats.org/officeDocument/2006/relationships/tags" Target="../tags/tag522.xml"/><Relationship Id="rId14" Type="http://schemas.openxmlformats.org/officeDocument/2006/relationships/tags" Target="../tags/tag530.xml"/><Relationship Id="rId13" Type="http://schemas.openxmlformats.org/officeDocument/2006/relationships/tags" Target="../tags/tag529.xml"/><Relationship Id="rId12" Type="http://schemas.openxmlformats.org/officeDocument/2006/relationships/tags" Target="../tags/tag528.xml"/><Relationship Id="rId11" Type="http://schemas.openxmlformats.org/officeDocument/2006/relationships/tags" Target="../tags/tag527.xml"/><Relationship Id="rId10" Type="http://schemas.openxmlformats.org/officeDocument/2006/relationships/tags" Target="../tags/tag526.xml"/><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9" Type="http://schemas.openxmlformats.org/officeDocument/2006/relationships/tags" Target="../tags/tag534.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7.png"/><Relationship Id="rId6" Type="http://schemas.openxmlformats.org/officeDocument/2006/relationships/tags" Target="../tags/tag533.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6.png"/><Relationship Id="rId3" Type="http://schemas.openxmlformats.org/officeDocument/2006/relationships/tags" Target="../tags/tag532.xml"/><Relationship Id="rId2" Type="http://schemas.openxmlformats.org/officeDocument/2006/relationships/tags" Target="../tags/tag531.xml"/><Relationship Id="rId16" Type="http://schemas.openxmlformats.org/officeDocument/2006/relationships/tags" Target="../tags/tag541.xml"/><Relationship Id="rId15" Type="http://schemas.openxmlformats.org/officeDocument/2006/relationships/tags" Target="../tags/tag540.xml"/><Relationship Id="rId14" Type="http://schemas.openxmlformats.org/officeDocument/2006/relationships/tags" Target="../tags/tag539.xml"/><Relationship Id="rId13" Type="http://schemas.openxmlformats.org/officeDocument/2006/relationships/tags" Target="../tags/tag538.xml"/><Relationship Id="rId12" Type="http://schemas.openxmlformats.org/officeDocument/2006/relationships/tags" Target="../tags/tag537.xml"/><Relationship Id="rId11" Type="http://schemas.openxmlformats.org/officeDocument/2006/relationships/tags" Target="../tags/tag536.xml"/><Relationship Id="rId10" Type="http://schemas.openxmlformats.org/officeDocument/2006/relationships/tags" Target="../tags/tag535.xml"/><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9" Type="http://schemas.openxmlformats.org/officeDocument/2006/relationships/tags" Target="../tags/tag545.xml"/><Relationship Id="rId8" Type="http://schemas.openxmlformats.org/officeDocument/2006/relationships/image" Target="file:///C:\Users\1V994W2\PycharmProjects\PPT_Background_Generation/pic_temp/1_pic_quater_left_down.png" TargetMode="External"/><Relationship Id="rId7" Type="http://schemas.openxmlformats.org/officeDocument/2006/relationships/image" Target="../media/image12.png"/><Relationship Id="rId6" Type="http://schemas.openxmlformats.org/officeDocument/2006/relationships/tags" Target="../tags/tag544.xml"/><Relationship Id="rId5" Type="http://schemas.openxmlformats.org/officeDocument/2006/relationships/image" Target="file:///C:\Users\1V994W2\PycharmProjects\PPT_Background_Generation/pic_temp/0_pic_quater_right_down.png" TargetMode="External"/><Relationship Id="rId4" Type="http://schemas.openxmlformats.org/officeDocument/2006/relationships/image" Target="../media/image11.png"/><Relationship Id="rId3" Type="http://schemas.openxmlformats.org/officeDocument/2006/relationships/tags" Target="../tags/tag543.xml"/><Relationship Id="rId2" Type="http://schemas.openxmlformats.org/officeDocument/2006/relationships/tags" Target="../tags/tag542.xml"/><Relationship Id="rId13" Type="http://schemas.openxmlformats.org/officeDocument/2006/relationships/tags" Target="../tags/tag549.xml"/><Relationship Id="rId12" Type="http://schemas.openxmlformats.org/officeDocument/2006/relationships/tags" Target="../tags/tag548.xml"/><Relationship Id="rId11" Type="http://schemas.openxmlformats.org/officeDocument/2006/relationships/tags" Target="../tags/tag547.xml"/><Relationship Id="rId10" Type="http://schemas.openxmlformats.org/officeDocument/2006/relationships/tags" Target="../tags/tag546.xml"/><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p:nvPr>
            <p:ph type="ftr" sz="quarter" idx="11"/>
            <p:custDataLst>
              <p:tags r:id="rId5"/>
            </p:custDataLst>
          </p:nvPr>
        </p:nvSpPr>
        <p:spPr/>
        <p:txBody>
          <a:bodyPr/>
          <a:lstStyle/>
          <a:p>
            <a:endParaRPr lang="zh-CN" altLang="en-US" dirty="0"/>
          </a:p>
        </p:txBody>
      </p:sp>
      <p:sp>
        <p:nvSpPr>
          <p:cNvPr id="18" name="灯片编号占位符 17"/>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p:nvPr>
            <p:ph type="ftr" sz="quarter" idx="11"/>
            <p:custDataLst>
              <p:tags r:id="rId3"/>
            </p:custDataLst>
          </p:nvPr>
        </p:nvSpPr>
        <p:spPr/>
        <p:txBody>
          <a:bodyPr/>
          <a:lstStyle/>
          <a:p>
            <a:endParaRPr lang="zh-CN" altLang="en-US"/>
          </a:p>
        </p:txBody>
      </p:sp>
      <p:sp>
        <p:nvSpPr>
          <p:cNvPr id="5" name="灯片编号占位符 4"/>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p:nvPr>
            <p:ph type="ftr" sz="quarter" idx="11"/>
            <p:custDataLst>
              <p:tags r:id="rId3"/>
            </p:custDataLst>
          </p:nvPr>
        </p:nvSpPr>
        <p:spPr/>
        <p:txBody>
          <a:bodyPr/>
          <a:lstStyle/>
          <a:p>
            <a:endParaRPr lang="zh-CN" altLang="en-US"/>
          </a:p>
        </p:txBody>
      </p:sp>
      <p:sp>
        <p:nvSpPr>
          <p:cNvPr id="5" name="灯片编号占位符 4"/>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7" name="Rectangle 41677_#color-2109&amp;708"/>
          <p:cNvSpPr/>
          <p:nvPr>
            <p:custDataLst>
              <p:tags r:id="rId2"/>
            </p:custDataLst>
          </p:nvPr>
        </p:nvSpPr>
        <p:spPr>
          <a:xfrm>
            <a:off x="1335024" y="0"/>
            <a:ext cx="9518904" cy="6858000"/>
          </a:xfrm>
          <a:custGeom>
            <a:avLst/>
            <a:gdLst/>
            <a:ahLst/>
            <a:cxnLst/>
            <a:rect l="l" t="t" r="r" b="b"/>
            <a:pathLst>
              <a:path w="9518904" h="6858000">
                <a:moveTo>
                  <a:pt x="3337560" y="0"/>
                </a:moveTo>
                <a:lnTo>
                  <a:pt x="3319272" y="0"/>
                </a:lnTo>
                <a:lnTo>
                  <a:pt x="73152" y="3246120"/>
                </a:lnTo>
                <a:cubicBezTo>
                  <a:pt x="-27432" y="3346704"/>
                  <a:pt x="-27432" y="3511296"/>
                  <a:pt x="73152" y="3611880"/>
                </a:cubicBezTo>
                <a:lnTo>
                  <a:pt x="3319272" y="6858000"/>
                </a:lnTo>
                <a:lnTo>
                  <a:pt x="3337560" y="6858000"/>
                </a:lnTo>
                <a:lnTo>
                  <a:pt x="82296" y="3602736"/>
                </a:lnTo>
                <a:cubicBezTo>
                  <a:pt x="-9144" y="3502152"/>
                  <a:pt x="-9144" y="3355848"/>
                  <a:pt x="82296" y="3255264"/>
                </a:cubicBezTo>
                <a:lnTo>
                  <a:pt x="3337560" y="0"/>
                </a:lnTo>
                <a:moveTo>
                  <a:pt x="6181344" y="6858000"/>
                </a:moveTo>
                <a:lnTo>
                  <a:pt x="9436608" y="3602736"/>
                </a:lnTo>
                <a:cubicBezTo>
                  <a:pt x="9537192" y="3502152"/>
                  <a:pt x="9537192" y="3355848"/>
                  <a:pt x="9436608" y="3255264"/>
                </a:cubicBezTo>
                <a:lnTo>
                  <a:pt x="6181344" y="0"/>
                </a:lnTo>
                <a:lnTo>
                  <a:pt x="6199632" y="0"/>
                </a:lnTo>
                <a:lnTo>
                  <a:pt x="9445752" y="3246120"/>
                </a:lnTo>
                <a:cubicBezTo>
                  <a:pt x="9546336" y="3346704"/>
                  <a:pt x="9546336" y="3511296"/>
                  <a:pt x="9445752" y="3611880"/>
                </a:cubicBezTo>
                <a:lnTo>
                  <a:pt x="6199632" y="6858000"/>
                </a:lnTo>
                <a:lnTo>
                  <a:pt x="6181344" y="6858000"/>
                </a:lnTo>
              </a:path>
            </a:pathLst>
          </a:custGeom>
          <a:solidFill>
            <a:schemeClr val="accent1">
              <a:lumMod val="40000"/>
              <a:lumOff val="60000"/>
              <a:alpha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a:lstStyle/>
          <a:p>
            <a:endParaRPr lang="zh-CN" altLang="en-US"/>
          </a:p>
        </p:txBody>
      </p:sp>
      <p:sp>
        <p:nvSpPr>
          <p:cNvPr id="8" name="Rectangle 41676_#color-2109&amp;711"/>
          <p:cNvSpPr/>
          <p:nvPr>
            <p:custDataLst>
              <p:tags r:id="rId3"/>
            </p:custDataLst>
          </p:nvPr>
        </p:nvSpPr>
        <p:spPr>
          <a:xfrm>
            <a:off x="0" y="0"/>
            <a:ext cx="12188952" cy="6858000"/>
          </a:xfrm>
          <a:custGeom>
            <a:avLst/>
            <a:gdLst/>
            <a:ahLst/>
            <a:cxnLst/>
            <a:rect l="l" t="t" r="r" b="b"/>
            <a:pathLst>
              <a:path w="12188952" h="6858000">
                <a:moveTo>
                  <a:pt x="2743200" y="0"/>
                </a:moveTo>
                <a:lnTo>
                  <a:pt x="2724912" y="0"/>
                </a:lnTo>
                <a:lnTo>
                  <a:pt x="0" y="2724912"/>
                </a:lnTo>
                <a:lnTo>
                  <a:pt x="0" y="2743200"/>
                </a:lnTo>
                <a:lnTo>
                  <a:pt x="2743200" y="0"/>
                </a:lnTo>
                <a:moveTo>
                  <a:pt x="0" y="4114800"/>
                </a:moveTo>
                <a:lnTo>
                  <a:pt x="0" y="4133088"/>
                </a:lnTo>
                <a:lnTo>
                  <a:pt x="2724912" y="6858000"/>
                </a:lnTo>
                <a:lnTo>
                  <a:pt x="2743200" y="6858000"/>
                </a:lnTo>
                <a:lnTo>
                  <a:pt x="0" y="4114800"/>
                </a:lnTo>
                <a:moveTo>
                  <a:pt x="9445752" y="6858000"/>
                </a:moveTo>
                <a:lnTo>
                  <a:pt x="9464040" y="6858000"/>
                </a:lnTo>
                <a:lnTo>
                  <a:pt x="12188952" y="4123944"/>
                </a:lnTo>
                <a:lnTo>
                  <a:pt x="12188952" y="4105656"/>
                </a:lnTo>
                <a:lnTo>
                  <a:pt x="9445752" y="6858000"/>
                </a:lnTo>
                <a:moveTo>
                  <a:pt x="12188952" y="2752344"/>
                </a:moveTo>
                <a:lnTo>
                  <a:pt x="9445752" y="0"/>
                </a:lnTo>
                <a:lnTo>
                  <a:pt x="9464040" y="0"/>
                </a:lnTo>
                <a:lnTo>
                  <a:pt x="12188952" y="2734056"/>
                </a:lnTo>
                <a:lnTo>
                  <a:pt x="12188952" y="2752344"/>
                </a:lnTo>
              </a:path>
            </a:pathLst>
          </a:custGeom>
          <a:solidFill>
            <a:schemeClr val="tx2">
              <a:lumMod val="25000"/>
              <a:lumOff val="75000"/>
              <a:alpha val="3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a:lstStyle/>
          <a:p>
            <a:endParaRPr lang="zh-CN" altLang="en-US"/>
          </a:p>
        </p:txBody>
      </p:sp>
      <p:sp>
        <p:nvSpPr>
          <p:cNvPr id="9" name="Rectangle 1_#color-2109&amp;714"/>
          <p:cNvSpPr/>
          <p:nvPr>
            <p:custDataLst>
              <p:tags r:id="rId4"/>
            </p:custDataLst>
          </p:nvPr>
        </p:nvSpPr>
        <p:spPr>
          <a:xfrm>
            <a:off x="3593592" y="6144768"/>
            <a:ext cx="5266944" cy="713232"/>
          </a:xfrm>
          <a:custGeom>
            <a:avLst/>
            <a:gdLst/>
            <a:ahLst/>
            <a:cxnLst/>
            <a:rect l="l" t="t" r="r" b="b"/>
            <a:pathLst>
              <a:path w="5266944" h="713232">
                <a:moveTo>
                  <a:pt x="5266944" y="713232"/>
                </a:moveTo>
                <a:lnTo>
                  <a:pt x="0" y="713232"/>
                </a:lnTo>
                <a:lnTo>
                  <a:pt x="2423160" y="18288"/>
                </a:lnTo>
                <a:cubicBezTo>
                  <a:pt x="2496312" y="0"/>
                  <a:pt x="2560320" y="-9144"/>
                  <a:pt x="2633472" y="9144"/>
                </a:cubicBezTo>
                <a:lnTo>
                  <a:pt x="5266944" y="713232"/>
                </a:lnTo>
              </a:path>
            </a:pathLst>
          </a:custGeom>
          <a:solidFill>
            <a:schemeClr val="accent1"/>
          </a:solidFill>
        </p:spPr>
        <p:txBody>
          <a:bodyPr/>
          <a:lstStyle/>
          <a:p>
            <a:endParaRPr lang="zh-CN" altLang="en-US"/>
          </a:p>
        </p:txBody>
      </p:sp>
      <p:sp>
        <p:nvSpPr>
          <p:cNvPr id="11" name="Rectangle 41672_#color-2109&amp;717"/>
          <p:cNvSpPr/>
          <p:nvPr>
            <p:custDataLst>
              <p:tags r:id="rId5"/>
            </p:custDataLst>
          </p:nvPr>
        </p:nvSpPr>
        <p:spPr>
          <a:xfrm>
            <a:off x="5129784" y="0"/>
            <a:ext cx="1993392" cy="521208"/>
          </a:xfrm>
          <a:custGeom>
            <a:avLst/>
            <a:gdLst/>
            <a:ahLst/>
            <a:cxnLst/>
            <a:rect l="l" t="t" r="r" b="b"/>
            <a:pathLst>
              <a:path w="1993392" h="521208">
                <a:moveTo>
                  <a:pt x="1993392" y="0"/>
                </a:moveTo>
                <a:lnTo>
                  <a:pt x="1060704" y="512064"/>
                </a:lnTo>
                <a:cubicBezTo>
                  <a:pt x="1024128" y="530352"/>
                  <a:pt x="978408" y="530352"/>
                  <a:pt x="941832" y="512064"/>
                </a:cubicBezTo>
                <a:lnTo>
                  <a:pt x="0" y="0"/>
                </a:lnTo>
                <a:lnTo>
                  <a:pt x="1993392" y="0"/>
                </a:lnTo>
              </a:path>
            </a:pathLst>
          </a:custGeom>
          <a:solidFill>
            <a:schemeClr val="accent1"/>
          </a:solidFill>
        </p:spPr>
        <p:txBody>
          <a:bodyPr/>
          <a:lstStyle/>
          <a:p>
            <a:endParaRPr lang="zh-CN" altLang="en-US"/>
          </a:p>
        </p:txBody>
      </p:sp>
      <p:sp>
        <p:nvSpPr>
          <p:cNvPr id="12" name="Rectangle 41674_#color-2109&amp;720"/>
          <p:cNvSpPr/>
          <p:nvPr>
            <p:custDataLst>
              <p:tags r:id="rId6"/>
            </p:custDataLst>
          </p:nvPr>
        </p:nvSpPr>
        <p:spPr>
          <a:xfrm>
            <a:off x="9326880" y="4882896"/>
            <a:ext cx="594360" cy="594360"/>
          </a:xfrm>
          <a:custGeom>
            <a:avLst/>
            <a:gdLst/>
            <a:ahLst/>
            <a:cxnLst/>
            <a:rect l="l" t="t" r="r" b="b"/>
            <a:pathLst>
              <a:path w="594360" h="594360">
                <a:moveTo>
                  <a:pt x="18288" y="329184"/>
                </a:moveTo>
                <a:cubicBezTo>
                  <a:pt x="-9144" y="310896"/>
                  <a:pt x="-9144" y="283464"/>
                  <a:pt x="18288" y="256032"/>
                </a:cubicBezTo>
                <a:lnTo>
                  <a:pt x="256032" y="18288"/>
                </a:lnTo>
                <a:cubicBezTo>
                  <a:pt x="283464" y="-9144"/>
                  <a:pt x="310896" y="-9144"/>
                  <a:pt x="329184" y="18288"/>
                </a:cubicBezTo>
                <a:lnTo>
                  <a:pt x="576072" y="256032"/>
                </a:lnTo>
                <a:cubicBezTo>
                  <a:pt x="594360" y="283464"/>
                  <a:pt x="594360" y="310896"/>
                  <a:pt x="576072" y="329184"/>
                </a:cubicBezTo>
                <a:lnTo>
                  <a:pt x="329184" y="576072"/>
                </a:lnTo>
                <a:cubicBezTo>
                  <a:pt x="310896" y="594360"/>
                  <a:pt x="283464" y="594360"/>
                  <a:pt x="256032" y="576072"/>
                </a:cubicBezTo>
                <a:lnTo>
                  <a:pt x="18288" y="329184"/>
                </a:lnTo>
              </a:path>
            </a:pathLst>
          </a:custGeom>
          <a:solidFill>
            <a:schemeClr val="accent1">
              <a:alpha val="50000"/>
            </a:schemeClr>
          </a:solidFill>
        </p:spPr>
        <p:txBody>
          <a:bodyPr/>
          <a:lstStyle/>
          <a:p>
            <a:endParaRPr lang="zh-CN" altLang="en-US"/>
          </a:p>
        </p:txBody>
      </p:sp>
      <p:sp>
        <p:nvSpPr>
          <p:cNvPr id="13" name="Rectangle 41673_#color-2109&amp;723"/>
          <p:cNvSpPr/>
          <p:nvPr>
            <p:custDataLst>
              <p:tags r:id="rId7"/>
            </p:custDataLst>
          </p:nvPr>
        </p:nvSpPr>
        <p:spPr>
          <a:xfrm>
            <a:off x="2176272" y="1545336"/>
            <a:ext cx="868680" cy="868680"/>
          </a:xfrm>
          <a:custGeom>
            <a:avLst/>
            <a:gdLst/>
            <a:ahLst/>
            <a:cxnLst/>
            <a:rect l="l" t="t" r="r" b="b"/>
            <a:pathLst>
              <a:path w="868680" h="868680">
                <a:moveTo>
                  <a:pt x="18288" y="475488"/>
                </a:moveTo>
                <a:cubicBezTo>
                  <a:pt x="-9144" y="448056"/>
                  <a:pt x="-9144" y="420624"/>
                  <a:pt x="18288" y="402336"/>
                </a:cubicBezTo>
                <a:lnTo>
                  <a:pt x="402336" y="18288"/>
                </a:lnTo>
                <a:cubicBezTo>
                  <a:pt x="420624" y="-9144"/>
                  <a:pt x="448056" y="-9144"/>
                  <a:pt x="475488" y="18288"/>
                </a:cubicBezTo>
                <a:lnTo>
                  <a:pt x="859536" y="402336"/>
                </a:lnTo>
                <a:cubicBezTo>
                  <a:pt x="877824" y="420624"/>
                  <a:pt x="877824" y="448056"/>
                  <a:pt x="859536" y="475488"/>
                </a:cubicBezTo>
                <a:lnTo>
                  <a:pt x="475488" y="859536"/>
                </a:lnTo>
                <a:cubicBezTo>
                  <a:pt x="448056" y="877824"/>
                  <a:pt x="420624" y="877824"/>
                  <a:pt x="402336" y="859536"/>
                </a:cubicBezTo>
                <a:lnTo>
                  <a:pt x="18288" y="475488"/>
                </a:lnTo>
              </a:path>
            </a:pathLst>
          </a:custGeom>
          <a:solidFill>
            <a:schemeClr val="accent1"/>
          </a:solidFill>
        </p:spPr>
        <p:txBody>
          <a:bodyPr/>
          <a:lstStyle/>
          <a:p>
            <a:endParaRPr lang="zh-CN" altLang="en-US"/>
          </a:p>
        </p:txBody>
      </p:sp>
      <p:sp>
        <p:nvSpPr>
          <p:cNvPr id="2" name="标题 1"/>
          <p:cNvSpPr/>
          <p:nvPr>
            <p:ph type="ctrTitle" hasCustomPrompt="1"/>
            <p:custDataLst>
              <p:tags r:id="rId8"/>
            </p:custDataLst>
          </p:nvPr>
        </p:nvSpPr>
        <p:spPr>
          <a:xfrm>
            <a:off x="838200" y="2197848"/>
            <a:ext cx="10515600" cy="1847625"/>
          </a:xfrm>
        </p:spPr>
        <p:txBody>
          <a:bodyPr wrap="square" anchor="b" anchorCtr="0">
            <a:normAutofit/>
          </a:bodyPr>
          <a:lstStyle>
            <a:lvl1pPr algn="ctr">
              <a:lnSpc>
                <a:spcPct val="100000"/>
              </a:lnSpc>
              <a:defRPr sz="7000">
                <a:solidFill>
                  <a:schemeClr val="tx1"/>
                </a:solidFill>
                <a:latin typeface="+mj-ea"/>
                <a:ea typeface="+mj-ea"/>
              </a:defRPr>
            </a:lvl1pPr>
          </a:lstStyle>
          <a:p>
            <a:r>
              <a:rPr lang="zh-CN" altLang="en-US" dirty="0"/>
              <a:t>单击编辑母版标题</a:t>
            </a:r>
            <a:endParaRPr lang="zh-CN" altLang="en-US" dirty="0"/>
          </a:p>
        </p:txBody>
      </p:sp>
      <p:sp>
        <p:nvSpPr>
          <p:cNvPr id="4" name="日期占位符 3"/>
          <p:cNvSpPr/>
          <p:nvPr>
            <p:ph type="dt" sz="half" idx="10"/>
            <p:custDataLst>
              <p:tags r:id="rId9"/>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p:nvPr>
            <p:ph type="ftr" sz="quarter" idx="11"/>
            <p:custDataLst>
              <p:tags r:id="rId10"/>
            </p:custDataLst>
          </p:nvPr>
        </p:nvSpPr>
        <p:spPr/>
        <p:txBody>
          <a:bodyPr>
            <a:normAutofit/>
          </a:bodyPr>
          <a:lstStyle/>
          <a:p>
            <a:endParaRPr lang="zh-CN" altLang="en-US" dirty="0"/>
          </a:p>
        </p:txBody>
      </p:sp>
      <p:sp>
        <p:nvSpPr>
          <p:cNvPr id="6" name="灯片编号占位符 5"/>
          <p:cNvSpPr/>
          <p:nvPr>
            <p:ph type="sldNum" sz="quarter" idx="12"/>
            <p:custDataLst>
              <p:tags r:id="rId11"/>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24" name="署名占位符 10"/>
          <p:cNvSpPr/>
          <p:nvPr>
            <p:ph type="body" sz="quarter" idx="17" hasCustomPrompt="1"/>
            <p:custDataLst>
              <p:tags r:id="rId12"/>
            </p:custDataLst>
          </p:nvPr>
        </p:nvSpPr>
        <p:spPr>
          <a:xfrm>
            <a:off x="835152" y="4302506"/>
            <a:ext cx="10515600" cy="530987"/>
          </a:xfrm>
        </p:spPr>
        <p:txBody>
          <a:bodyPr wrap="square" anchor="t">
            <a:normAutofit/>
          </a:bodyPr>
          <a:lstStyle>
            <a:lvl1pPr marL="0" indent="0" algn="ctr">
              <a:lnSpc>
                <a:spcPct val="100000"/>
              </a:lnSpc>
              <a:buNone/>
              <a:defRPr sz="2200">
                <a:solidFill>
                  <a:schemeClr val="tx1">
                    <a:lumMod val="75000"/>
                    <a:lumOff val="25000"/>
                  </a:schemeClr>
                </a:solidFill>
              </a:defRPr>
            </a:lvl1pPr>
          </a:lstStyle>
          <a:p>
            <a:pPr lvl="0"/>
            <a:r>
              <a:rPr lang="zh-CN" altLang="en-US" dirty="0"/>
              <a:t>署名</a:t>
            </a:r>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内容占位符 2"/>
          <p:cNvSpPr/>
          <p:nvPr>
            <p:ph idx="1"/>
            <p:custDataLst>
              <p:tags r:id="rId3"/>
            </p:custDataLst>
          </p:nvPr>
        </p:nvSpPr>
        <p:spPr/>
        <p:txBody>
          <a:bodyPr wrap="square">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p:nvPr>
            <p:ph type="ftr" sz="quarter" idx="11"/>
            <p:custDataLst>
              <p:tags r:id="rId5"/>
            </p:custDataLst>
          </p:nvPr>
        </p:nvSpPr>
        <p:spPr/>
        <p:txBody>
          <a:bodyPr/>
          <a:lstStyle/>
          <a:p>
            <a:endParaRPr lang="zh-CN" altLang="en-US"/>
          </a:p>
        </p:txBody>
      </p:sp>
      <p:sp>
        <p:nvSpPr>
          <p:cNvPr id="6" name="灯片编号占位符 5"/>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4" name="Rectangle 41675_#color-2109&amp;726"/>
          <p:cNvSpPr/>
          <p:nvPr>
            <p:custDataLst>
              <p:tags r:id="rId2"/>
            </p:custDataLst>
          </p:nvPr>
        </p:nvSpPr>
        <p:spPr>
          <a:xfrm>
            <a:off x="1335024" y="0"/>
            <a:ext cx="9518904" cy="6858000"/>
          </a:xfrm>
          <a:custGeom>
            <a:avLst/>
            <a:gdLst/>
            <a:ahLst/>
            <a:cxnLst/>
            <a:rect l="l" t="t" r="r" b="b"/>
            <a:pathLst>
              <a:path w="9518904" h="6858000">
                <a:moveTo>
                  <a:pt x="3337560" y="0"/>
                </a:moveTo>
                <a:lnTo>
                  <a:pt x="3319272" y="0"/>
                </a:lnTo>
                <a:lnTo>
                  <a:pt x="73152" y="3246120"/>
                </a:lnTo>
                <a:cubicBezTo>
                  <a:pt x="-27432" y="3346704"/>
                  <a:pt x="-27432" y="3511296"/>
                  <a:pt x="73152" y="3611880"/>
                </a:cubicBezTo>
                <a:lnTo>
                  <a:pt x="3319272" y="6858000"/>
                </a:lnTo>
                <a:lnTo>
                  <a:pt x="3337560" y="6858000"/>
                </a:lnTo>
                <a:lnTo>
                  <a:pt x="82296" y="3602736"/>
                </a:lnTo>
                <a:cubicBezTo>
                  <a:pt x="-9144" y="3502152"/>
                  <a:pt x="-9144" y="3355848"/>
                  <a:pt x="82296" y="3255264"/>
                </a:cubicBezTo>
                <a:lnTo>
                  <a:pt x="3337560" y="0"/>
                </a:lnTo>
                <a:moveTo>
                  <a:pt x="6181344" y="6858000"/>
                </a:moveTo>
                <a:lnTo>
                  <a:pt x="9436608" y="3602736"/>
                </a:lnTo>
                <a:cubicBezTo>
                  <a:pt x="9537192" y="3502152"/>
                  <a:pt x="9537192" y="3355848"/>
                  <a:pt x="9436608" y="3255264"/>
                </a:cubicBezTo>
                <a:lnTo>
                  <a:pt x="6181344" y="0"/>
                </a:lnTo>
                <a:lnTo>
                  <a:pt x="6199632" y="0"/>
                </a:lnTo>
                <a:lnTo>
                  <a:pt x="9445752" y="3246120"/>
                </a:lnTo>
                <a:cubicBezTo>
                  <a:pt x="9546336" y="3346704"/>
                  <a:pt x="9546336" y="3511296"/>
                  <a:pt x="9445752" y="3611880"/>
                </a:cubicBezTo>
                <a:lnTo>
                  <a:pt x="6199632" y="6858000"/>
                </a:lnTo>
                <a:lnTo>
                  <a:pt x="6181344" y="6858000"/>
                </a:lnTo>
              </a:path>
            </a:pathLst>
          </a:custGeom>
          <a:solidFill>
            <a:schemeClr val="accent1">
              <a:lumMod val="75000"/>
              <a:alpha val="10000"/>
            </a:schemeClr>
          </a:solidFill>
          <a:ln>
            <a:noFill/>
          </a:ln>
        </p:spPr>
        <p:style>
          <a:lnRef idx="2">
            <a:schemeClr val="accent1">
              <a:lumMod val="75000"/>
            </a:schemeClr>
          </a:lnRef>
          <a:fillRef idx="1">
            <a:schemeClr val="accent1"/>
          </a:fillRef>
          <a:effectRef idx="0">
            <a:srgbClr val="FFFFFF"/>
          </a:effectRef>
          <a:fontRef idx="minor">
            <a:schemeClr val="lt1"/>
          </a:fontRef>
        </p:style>
      </p:sp>
      <p:sp>
        <p:nvSpPr>
          <p:cNvPr id="5" name="#项图片_#color-2109&amp;741"/>
          <p:cNvSpPr/>
          <p:nvPr>
            <p:custDataLst>
              <p:tags r:id="rId3"/>
            </p:custDataLst>
          </p:nvPr>
        </p:nvSpPr>
        <p:spPr>
          <a:xfrm>
            <a:off x="2980944" y="1188720"/>
            <a:ext cx="1325880" cy="1325880"/>
          </a:xfrm>
          <a:custGeom>
            <a:avLst/>
            <a:gdLst/>
            <a:ahLst/>
            <a:cxnLst/>
            <a:rect l="l" t="t" r="r" b="b"/>
            <a:pathLst>
              <a:path w="1325880" h="1325880">
                <a:moveTo>
                  <a:pt x="36576" y="749808"/>
                </a:moveTo>
                <a:cubicBezTo>
                  <a:pt x="-9144" y="704088"/>
                  <a:pt x="-9144" y="621792"/>
                  <a:pt x="36576" y="576072"/>
                </a:cubicBezTo>
                <a:lnTo>
                  <a:pt x="576072" y="36576"/>
                </a:lnTo>
                <a:cubicBezTo>
                  <a:pt x="621792" y="-9144"/>
                  <a:pt x="704088" y="-9144"/>
                  <a:pt x="749808" y="36576"/>
                </a:cubicBezTo>
                <a:lnTo>
                  <a:pt x="1289304" y="576072"/>
                </a:lnTo>
                <a:cubicBezTo>
                  <a:pt x="1335024" y="621792"/>
                  <a:pt x="1335024" y="704088"/>
                  <a:pt x="1289304" y="749808"/>
                </a:cubicBezTo>
                <a:lnTo>
                  <a:pt x="749808" y="1289304"/>
                </a:lnTo>
                <a:cubicBezTo>
                  <a:pt x="704088" y="1335024"/>
                  <a:pt x="621792" y="1335024"/>
                  <a:pt x="576072" y="1289304"/>
                </a:cubicBezTo>
                <a:lnTo>
                  <a:pt x="36576" y="749808"/>
                </a:lnTo>
              </a:path>
            </a:pathLst>
          </a:custGeom>
          <a:solidFill>
            <a:schemeClr val="accent1">
              <a:alpha val="10000"/>
            </a:schemeClr>
          </a:solidFill>
        </p:spPr>
        <p:txBody>
          <a:bodyPr/>
          <a:lstStyle/>
          <a:p>
            <a:endParaRPr lang="zh-CN" altLang="en-US"/>
          </a:p>
        </p:txBody>
      </p:sp>
      <p:sp>
        <p:nvSpPr>
          <p:cNvPr id="6" name="#项图片_#color-2109&amp;744"/>
          <p:cNvSpPr/>
          <p:nvPr>
            <p:custDataLst>
              <p:tags r:id="rId4"/>
            </p:custDataLst>
          </p:nvPr>
        </p:nvSpPr>
        <p:spPr>
          <a:xfrm>
            <a:off x="1563624" y="3227832"/>
            <a:ext cx="2569464" cy="2569464"/>
          </a:xfrm>
          <a:custGeom>
            <a:avLst/>
            <a:gdLst/>
            <a:ahLst/>
            <a:cxnLst/>
            <a:rect l="l" t="t" r="r" b="b"/>
            <a:pathLst>
              <a:path w="2569464" h="2569464">
                <a:moveTo>
                  <a:pt x="36576" y="1371600"/>
                </a:moveTo>
                <a:cubicBezTo>
                  <a:pt x="-9144" y="1325880"/>
                  <a:pt x="-9144" y="1243584"/>
                  <a:pt x="36576" y="1197864"/>
                </a:cubicBezTo>
                <a:lnTo>
                  <a:pt x="1197864" y="36576"/>
                </a:lnTo>
                <a:cubicBezTo>
                  <a:pt x="1243584" y="-9144"/>
                  <a:pt x="1325880" y="-9144"/>
                  <a:pt x="1371600" y="36576"/>
                </a:cubicBezTo>
                <a:lnTo>
                  <a:pt x="2532888" y="1197864"/>
                </a:lnTo>
                <a:cubicBezTo>
                  <a:pt x="2578608" y="1243584"/>
                  <a:pt x="2578608" y="1325880"/>
                  <a:pt x="2532888" y="1371600"/>
                </a:cubicBezTo>
                <a:lnTo>
                  <a:pt x="1371600" y="2532888"/>
                </a:lnTo>
                <a:cubicBezTo>
                  <a:pt x="1325880" y="2578608"/>
                  <a:pt x="1243584" y="2578608"/>
                  <a:pt x="1197864" y="2532888"/>
                </a:cubicBezTo>
                <a:lnTo>
                  <a:pt x="36576" y="1371600"/>
                </a:lnTo>
              </a:path>
            </a:pathLst>
          </a:custGeom>
          <a:solidFill>
            <a:schemeClr val="accent1">
              <a:alpha val="10000"/>
            </a:schemeClr>
          </a:solidFill>
        </p:spPr>
        <p:txBody>
          <a:bodyPr/>
          <a:lstStyle/>
          <a:p>
            <a:endParaRPr lang="zh-CN" altLang="en-US"/>
          </a:p>
        </p:txBody>
      </p:sp>
      <p:sp>
        <p:nvSpPr>
          <p:cNvPr id="10" name="#项图片_#color-2109&amp;747"/>
          <p:cNvSpPr/>
          <p:nvPr>
            <p:custDataLst>
              <p:tags r:id="rId5"/>
            </p:custDataLst>
          </p:nvPr>
        </p:nvSpPr>
        <p:spPr>
          <a:xfrm>
            <a:off x="1051560" y="2862072"/>
            <a:ext cx="1143000" cy="1143000"/>
          </a:xfrm>
          <a:custGeom>
            <a:avLst/>
            <a:gdLst/>
            <a:ahLst/>
            <a:cxnLst/>
            <a:rect l="l" t="t" r="r" b="b"/>
            <a:pathLst>
              <a:path w="1143000" h="1143000">
                <a:moveTo>
                  <a:pt x="18288" y="603504"/>
                </a:moveTo>
                <a:cubicBezTo>
                  <a:pt x="-9144" y="585216"/>
                  <a:pt x="-9144" y="557784"/>
                  <a:pt x="18288" y="530352"/>
                </a:cubicBezTo>
                <a:lnTo>
                  <a:pt x="530352" y="18288"/>
                </a:lnTo>
                <a:cubicBezTo>
                  <a:pt x="557784" y="-9144"/>
                  <a:pt x="585216" y="-9144"/>
                  <a:pt x="603504" y="18288"/>
                </a:cubicBezTo>
                <a:lnTo>
                  <a:pt x="1124712" y="530352"/>
                </a:lnTo>
                <a:cubicBezTo>
                  <a:pt x="1143000" y="557784"/>
                  <a:pt x="1143000" y="585216"/>
                  <a:pt x="1124712" y="603504"/>
                </a:cubicBezTo>
                <a:lnTo>
                  <a:pt x="603504" y="1124712"/>
                </a:lnTo>
                <a:cubicBezTo>
                  <a:pt x="585216" y="1143000"/>
                  <a:pt x="557784" y="1143000"/>
                  <a:pt x="530352" y="1124712"/>
                </a:cubicBezTo>
                <a:lnTo>
                  <a:pt x="18288" y="603504"/>
                </a:lnTo>
              </a:path>
            </a:pathLst>
          </a:custGeom>
          <a:solidFill>
            <a:schemeClr val="accent1">
              <a:alpha val="30000"/>
            </a:schemeClr>
          </a:solidFill>
        </p:spPr>
        <p:txBody>
          <a:bodyPr/>
          <a:lstStyle/>
          <a:p>
            <a:endParaRPr lang="zh-CN" altLang="en-US"/>
          </a:p>
        </p:txBody>
      </p:sp>
      <p:sp>
        <p:nvSpPr>
          <p:cNvPr id="11" name="#项图片_#color-2109&amp;750"/>
          <p:cNvSpPr/>
          <p:nvPr>
            <p:custDataLst>
              <p:tags r:id="rId6"/>
            </p:custDataLst>
          </p:nvPr>
        </p:nvSpPr>
        <p:spPr>
          <a:xfrm>
            <a:off x="1618488" y="2194560"/>
            <a:ext cx="2459736" cy="2459736"/>
          </a:xfrm>
          <a:custGeom>
            <a:avLst/>
            <a:gdLst/>
            <a:ahLst/>
            <a:cxnLst/>
            <a:rect l="l" t="t" r="r" b="b"/>
            <a:pathLst>
              <a:path w="2459736" h="2459736">
                <a:moveTo>
                  <a:pt x="36576" y="1316736"/>
                </a:moveTo>
                <a:cubicBezTo>
                  <a:pt x="-9144" y="1271016"/>
                  <a:pt x="-9144" y="1188720"/>
                  <a:pt x="36576" y="1143000"/>
                </a:cubicBezTo>
                <a:lnTo>
                  <a:pt x="1143000" y="36576"/>
                </a:lnTo>
                <a:cubicBezTo>
                  <a:pt x="1188720" y="-9144"/>
                  <a:pt x="1271016" y="-9144"/>
                  <a:pt x="1316736" y="36576"/>
                </a:cubicBezTo>
                <a:lnTo>
                  <a:pt x="2423160" y="1143000"/>
                </a:lnTo>
                <a:cubicBezTo>
                  <a:pt x="2468880" y="1188720"/>
                  <a:pt x="2468880" y="1271016"/>
                  <a:pt x="2423160" y="1316736"/>
                </a:cubicBezTo>
                <a:lnTo>
                  <a:pt x="1316736" y="2423160"/>
                </a:lnTo>
                <a:cubicBezTo>
                  <a:pt x="1271016" y="2468880"/>
                  <a:pt x="1188720" y="2468880"/>
                  <a:pt x="1143000" y="2423160"/>
                </a:cubicBezTo>
                <a:lnTo>
                  <a:pt x="36576" y="1316736"/>
                </a:lnTo>
              </a:path>
            </a:pathLst>
          </a:custGeom>
          <a:solidFill>
            <a:schemeClr val="accent1"/>
          </a:solidFill>
        </p:spPr>
        <p:txBody>
          <a:bodyPr/>
          <a:lstStyle/>
          <a:p>
            <a:endParaRPr lang="zh-CN" altLang="en-US"/>
          </a:p>
        </p:txBody>
      </p:sp>
      <p:sp>
        <p:nvSpPr>
          <p:cNvPr id="2" name="标题 1"/>
          <p:cNvSpPr/>
          <p:nvPr>
            <p:ph type="title" hasCustomPrompt="1"/>
            <p:custDataLst>
              <p:tags r:id="rId7"/>
            </p:custDataLst>
          </p:nvPr>
        </p:nvSpPr>
        <p:spPr>
          <a:xfrm>
            <a:off x="1618488" y="2167128"/>
            <a:ext cx="2459736" cy="2505456"/>
          </a:xfrm>
        </p:spPr>
        <p:txBody>
          <a:bodyPr wrap="square" anchor="ctr">
            <a:normAutofit/>
          </a:bodyPr>
          <a:lstStyle>
            <a:lvl1pPr algn="ctr">
              <a:defRPr sz="3600">
                <a:solidFill>
                  <a:schemeClr val="lt1">
                    <a:lumMod val="100000"/>
                  </a:schemeClr>
                </a:solidFill>
                <a:latin typeface="+mj-ea"/>
                <a:ea typeface="+mj-ea"/>
              </a:defRPr>
            </a:lvl1pPr>
          </a:lstStyle>
          <a:p>
            <a:r>
              <a:rPr lang="zh-CN" altLang="en-US" dirty="0"/>
              <a:t>标题</a:t>
            </a:r>
            <a:endParaRPr lang="zh-CN" altLang="en-US" dirty="0"/>
          </a:p>
        </p:txBody>
      </p:sp>
      <p:sp>
        <p:nvSpPr>
          <p:cNvPr id="7" name="日期占位符 3"/>
          <p:cNvSpPr/>
          <p:nvPr>
            <p:ph type="dt" sz="half" idx="10"/>
            <p:custDataLst>
              <p:tags r:id="rId8"/>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p:nvPr>
            <p:ph type="ftr" sz="quarter" idx="11"/>
            <p:custDataLst>
              <p:tags r:id="rId9"/>
            </p:custDataLst>
          </p:nvPr>
        </p:nvSpPr>
        <p:spPr/>
        <p:txBody>
          <a:bodyPr/>
          <a:lstStyle/>
          <a:p>
            <a:endParaRPr lang="zh-CN" altLang="en-US"/>
          </a:p>
        </p:txBody>
      </p:sp>
      <p:sp>
        <p:nvSpPr>
          <p:cNvPr id="9" name="灯片编号占位符 5"/>
          <p:cNvSpPr/>
          <p:nvPr>
            <p:ph type="sldNum" sz="quarter" idx="12"/>
            <p:custDataLst>
              <p:tags r:id="rId10"/>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
        <p:nvSpPr>
          <p:cNvPr id="7" name="Rectangle 41675_#color-2109&amp;753"/>
          <p:cNvSpPr/>
          <p:nvPr>
            <p:custDataLst>
              <p:tags r:id="rId2"/>
            </p:custDataLst>
          </p:nvPr>
        </p:nvSpPr>
        <p:spPr>
          <a:xfrm>
            <a:off x="1335024" y="0"/>
            <a:ext cx="9518904" cy="6858000"/>
          </a:xfrm>
          <a:custGeom>
            <a:avLst/>
            <a:gdLst/>
            <a:ahLst/>
            <a:cxnLst/>
            <a:rect l="l" t="t" r="r" b="b"/>
            <a:pathLst>
              <a:path w="9518904" h="6858000">
                <a:moveTo>
                  <a:pt x="3337560" y="0"/>
                </a:moveTo>
                <a:lnTo>
                  <a:pt x="3319272" y="0"/>
                </a:lnTo>
                <a:lnTo>
                  <a:pt x="73152" y="3246120"/>
                </a:lnTo>
                <a:cubicBezTo>
                  <a:pt x="-27432" y="3346704"/>
                  <a:pt x="-27432" y="3511296"/>
                  <a:pt x="73152" y="3611880"/>
                </a:cubicBezTo>
                <a:lnTo>
                  <a:pt x="3319272" y="6858000"/>
                </a:lnTo>
                <a:lnTo>
                  <a:pt x="3337560" y="6858000"/>
                </a:lnTo>
                <a:lnTo>
                  <a:pt x="82296" y="3602736"/>
                </a:lnTo>
                <a:cubicBezTo>
                  <a:pt x="-9144" y="3502152"/>
                  <a:pt x="-9144" y="3355848"/>
                  <a:pt x="82296" y="3255264"/>
                </a:cubicBezTo>
                <a:lnTo>
                  <a:pt x="3337560" y="0"/>
                </a:lnTo>
                <a:moveTo>
                  <a:pt x="6181344" y="6858000"/>
                </a:moveTo>
                <a:lnTo>
                  <a:pt x="9436608" y="3602736"/>
                </a:lnTo>
                <a:cubicBezTo>
                  <a:pt x="9537192" y="3502152"/>
                  <a:pt x="9537192" y="3355848"/>
                  <a:pt x="9436608" y="3255264"/>
                </a:cubicBezTo>
                <a:lnTo>
                  <a:pt x="6181344" y="0"/>
                </a:lnTo>
                <a:lnTo>
                  <a:pt x="6199632" y="0"/>
                </a:lnTo>
                <a:lnTo>
                  <a:pt x="9445752" y="3246120"/>
                </a:lnTo>
                <a:cubicBezTo>
                  <a:pt x="9546336" y="3346704"/>
                  <a:pt x="9546336" y="3511296"/>
                  <a:pt x="9445752" y="3611880"/>
                </a:cubicBezTo>
                <a:lnTo>
                  <a:pt x="6199632" y="6858000"/>
                </a:lnTo>
                <a:lnTo>
                  <a:pt x="6181344" y="6858000"/>
                </a:lnTo>
              </a:path>
            </a:pathLst>
          </a:custGeom>
          <a:solidFill>
            <a:schemeClr val="accent1">
              <a:lumMod val="75000"/>
              <a:alpha val="20000"/>
            </a:schemeClr>
          </a:solidFill>
          <a:ln>
            <a:noFill/>
          </a:ln>
        </p:spPr>
        <p:style>
          <a:lnRef idx="2">
            <a:schemeClr val="accent1">
              <a:lumMod val="75000"/>
            </a:schemeClr>
          </a:lnRef>
          <a:fillRef idx="1">
            <a:schemeClr val="accent1"/>
          </a:fillRef>
          <a:effectRef idx="0">
            <a:srgbClr val="FFFFFF"/>
          </a:effectRef>
          <a:fontRef idx="minor">
            <a:schemeClr val="lt1"/>
          </a:fontRef>
        </p:style>
      </p:sp>
      <p:sp>
        <p:nvSpPr>
          <p:cNvPr id="9" name="Rectangle 41676_#color-2109&amp;756"/>
          <p:cNvSpPr/>
          <p:nvPr>
            <p:custDataLst>
              <p:tags r:id="rId3"/>
            </p:custDataLst>
          </p:nvPr>
        </p:nvSpPr>
        <p:spPr>
          <a:xfrm>
            <a:off x="0" y="0"/>
            <a:ext cx="12188952" cy="6858000"/>
          </a:xfrm>
          <a:custGeom>
            <a:avLst/>
            <a:gdLst/>
            <a:ahLst/>
            <a:cxnLst/>
            <a:rect l="l" t="t" r="r" b="b"/>
            <a:pathLst>
              <a:path w="12188952" h="6858000">
                <a:moveTo>
                  <a:pt x="2743200" y="0"/>
                </a:moveTo>
                <a:lnTo>
                  <a:pt x="2724912" y="0"/>
                </a:lnTo>
                <a:lnTo>
                  <a:pt x="0" y="2724912"/>
                </a:lnTo>
                <a:lnTo>
                  <a:pt x="0" y="2743200"/>
                </a:lnTo>
                <a:lnTo>
                  <a:pt x="2743200" y="0"/>
                </a:lnTo>
                <a:moveTo>
                  <a:pt x="0" y="4114800"/>
                </a:moveTo>
                <a:lnTo>
                  <a:pt x="0" y="4133088"/>
                </a:lnTo>
                <a:lnTo>
                  <a:pt x="2724912" y="6858000"/>
                </a:lnTo>
                <a:lnTo>
                  <a:pt x="2743200" y="6858000"/>
                </a:lnTo>
                <a:lnTo>
                  <a:pt x="0" y="4114800"/>
                </a:lnTo>
                <a:moveTo>
                  <a:pt x="9445752" y="6858000"/>
                </a:moveTo>
                <a:lnTo>
                  <a:pt x="9464040" y="6858000"/>
                </a:lnTo>
                <a:lnTo>
                  <a:pt x="12188952" y="4123944"/>
                </a:lnTo>
                <a:lnTo>
                  <a:pt x="12188952" y="4105656"/>
                </a:lnTo>
                <a:lnTo>
                  <a:pt x="9445752" y="6858000"/>
                </a:lnTo>
                <a:moveTo>
                  <a:pt x="12188952" y="2752344"/>
                </a:moveTo>
                <a:lnTo>
                  <a:pt x="9445752" y="0"/>
                </a:lnTo>
                <a:lnTo>
                  <a:pt x="9464040" y="0"/>
                </a:lnTo>
                <a:lnTo>
                  <a:pt x="12188952" y="2734056"/>
                </a:lnTo>
                <a:lnTo>
                  <a:pt x="12188952" y="2752344"/>
                </a:lnTo>
              </a:path>
            </a:pathLst>
          </a:custGeom>
          <a:solidFill>
            <a:schemeClr val="accent1">
              <a:lumMod val="75000"/>
              <a:alpha val="10000"/>
            </a:schemeClr>
          </a:solidFill>
          <a:ln>
            <a:noFill/>
          </a:ln>
        </p:spPr>
        <p:style>
          <a:lnRef idx="2">
            <a:schemeClr val="accent1">
              <a:lumMod val="75000"/>
            </a:schemeClr>
          </a:lnRef>
          <a:fillRef idx="1">
            <a:schemeClr val="accent1"/>
          </a:fillRef>
          <a:effectRef idx="0">
            <a:srgbClr val="FFFFFF"/>
          </a:effectRef>
          <a:fontRef idx="minor">
            <a:schemeClr val="lt1"/>
          </a:fontRef>
        </p:style>
      </p:sp>
      <p:sp>
        <p:nvSpPr>
          <p:cNvPr id="10" name="图片_#color-2109&amp;759"/>
          <p:cNvSpPr/>
          <p:nvPr>
            <p:custDataLst>
              <p:tags r:id="rId4"/>
            </p:custDataLst>
          </p:nvPr>
        </p:nvSpPr>
        <p:spPr>
          <a:xfrm>
            <a:off x="5294376" y="1618488"/>
            <a:ext cx="1600200" cy="1600200"/>
          </a:xfrm>
          <a:custGeom>
            <a:avLst/>
            <a:gdLst/>
            <a:ahLst/>
            <a:cxnLst/>
            <a:rect l="l" t="t" r="r" b="b"/>
            <a:pathLst>
              <a:path w="1600200" h="1600200">
                <a:moveTo>
                  <a:pt x="36576" y="886968"/>
                </a:moveTo>
                <a:cubicBezTo>
                  <a:pt x="-9144" y="841248"/>
                  <a:pt x="-9144" y="758952"/>
                  <a:pt x="36576" y="704088"/>
                </a:cubicBezTo>
                <a:lnTo>
                  <a:pt x="704088" y="36576"/>
                </a:lnTo>
                <a:cubicBezTo>
                  <a:pt x="758952" y="-9144"/>
                  <a:pt x="841248" y="-9144"/>
                  <a:pt x="886968" y="36576"/>
                </a:cubicBezTo>
                <a:lnTo>
                  <a:pt x="1563624" y="704088"/>
                </a:lnTo>
                <a:cubicBezTo>
                  <a:pt x="1609344" y="758952"/>
                  <a:pt x="1609344" y="841248"/>
                  <a:pt x="1563624" y="886968"/>
                </a:cubicBezTo>
                <a:lnTo>
                  <a:pt x="886968" y="1563624"/>
                </a:lnTo>
                <a:cubicBezTo>
                  <a:pt x="841248" y="1609344"/>
                  <a:pt x="758952" y="1609344"/>
                  <a:pt x="704088" y="1563624"/>
                </a:cubicBezTo>
                <a:lnTo>
                  <a:pt x="36576" y="886968"/>
                </a:lnTo>
              </a:path>
            </a:pathLst>
          </a:custGeom>
          <a:solidFill>
            <a:schemeClr val="accent1"/>
          </a:solidFill>
        </p:spPr>
      </p:sp>
      <p:sp>
        <p:nvSpPr>
          <p:cNvPr id="11" name="Rectangle 41678_#color-2109&amp;762"/>
          <p:cNvSpPr/>
          <p:nvPr>
            <p:custDataLst>
              <p:tags r:id="rId5"/>
            </p:custDataLst>
          </p:nvPr>
        </p:nvSpPr>
        <p:spPr>
          <a:xfrm>
            <a:off x="4855464" y="1764792"/>
            <a:ext cx="457200" cy="457200"/>
          </a:xfrm>
          <a:custGeom>
            <a:avLst/>
            <a:gdLst/>
            <a:ahLst/>
            <a:cxnLst/>
            <a:rect l="l" t="t" r="r" b="b"/>
            <a:pathLst>
              <a:path w="457200" h="457200">
                <a:moveTo>
                  <a:pt x="18288" y="265176"/>
                </a:moveTo>
                <a:cubicBezTo>
                  <a:pt x="-9144" y="246888"/>
                  <a:pt x="-9144" y="210312"/>
                  <a:pt x="18288" y="192024"/>
                </a:cubicBezTo>
                <a:lnTo>
                  <a:pt x="192024" y="18288"/>
                </a:lnTo>
                <a:cubicBezTo>
                  <a:pt x="210312" y="-9144"/>
                  <a:pt x="246888" y="-9144"/>
                  <a:pt x="265176" y="18288"/>
                </a:cubicBezTo>
                <a:lnTo>
                  <a:pt x="448056" y="192024"/>
                </a:lnTo>
                <a:cubicBezTo>
                  <a:pt x="466344" y="210312"/>
                  <a:pt x="466344" y="246888"/>
                  <a:pt x="448056" y="265176"/>
                </a:cubicBezTo>
                <a:lnTo>
                  <a:pt x="265176" y="448056"/>
                </a:lnTo>
                <a:cubicBezTo>
                  <a:pt x="246888" y="466344"/>
                  <a:pt x="210312" y="466344"/>
                  <a:pt x="192024" y="448056"/>
                </a:cubicBezTo>
                <a:lnTo>
                  <a:pt x="18288" y="265176"/>
                </a:lnTo>
              </a:path>
            </a:pathLst>
          </a:custGeom>
          <a:solidFill>
            <a:schemeClr val="accent1">
              <a:alpha val="50000"/>
            </a:schemeClr>
          </a:solidFill>
        </p:spPr>
      </p:sp>
      <p:sp>
        <p:nvSpPr>
          <p:cNvPr id="12" name="Rectangle 41679_#color-2109&amp;765"/>
          <p:cNvSpPr/>
          <p:nvPr>
            <p:custDataLst>
              <p:tags r:id="rId6"/>
            </p:custDataLst>
          </p:nvPr>
        </p:nvSpPr>
        <p:spPr>
          <a:xfrm>
            <a:off x="6922008" y="2715768"/>
            <a:ext cx="228600" cy="228600"/>
          </a:xfrm>
          <a:custGeom>
            <a:avLst/>
            <a:gdLst/>
            <a:ahLst/>
            <a:cxnLst/>
            <a:rect l="l" t="t" r="r" b="b"/>
            <a:pathLst>
              <a:path w="228600" h="228600">
                <a:moveTo>
                  <a:pt x="9144" y="137160"/>
                </a:moveTo>
                <a:cubicBezTo>
                  <a:pt x="0" y="118872"/>
                  <a:pt x="0" y="109728"/>
                  <a:pt x="9144" y="100584"/>
                </a:cubicBezTo>
                <a:lnTo>
                  <a:pt x="100584" y="9144"/>
                </a:lnTo>
                <a:cubicBezTo>
                  <a:pt x="109728" y="0"/>
                  <a:pt x="118872" y="0"/>
                  <a:pt x="137160" y="9144"/>
                </a:cubicBezTo>
                <a:lnTo>
                  <a:pt x="219456" y="100584"/>
                </a:lnTo>
                <a:cubicBezTo>
                  <a:pt x="228600" y="109728"/>
                  <a:pt x="228600" y="118872"/>
                  <a:pt x="219456" y="137160"/>
                </a:cubicBezTo>
                <a:lnTo>
                  <a:pt x="137160" y="219456"/>
                </a:lnTo>
                <a:cubicBezTo>
                  <a:pt x="118872" y="228600"/>
                  <a:pt x="109728" y="228600"/>
                  <a:pt x="100584" y="219456"/>
                </a:cubicBezTo>
                <a:lnTo>
                  <a:pt x="9144" y="137160"/>
                </a:lnTo>
              </a:path>
            </a:pathLst>
          </a:custGeom>
          <a:solidFill>
            <a:schemeClr val="accent1">
              <a:alpha val="50000"/>
            </a:schemeClr>
          </a:solidFill>
        </p:spPr>
      </p:sp>
      <p:sp>
        <p:nvSpPr>
          <p:cNvPr id="2" name="标题 1"/>
          <p:cNvSpPr/>
          <p:nvPr>
            <p:ph type="title"/>
            <p:custDataLst>
              <p:tags r:id="rId7"/>
            </p:custDataLst>
          </p:nvPr>
        </p:nvSpPr>
        <p:spPr>
          <a:xfrm>
            <a:off x="1526400" y="3702812"/>
            <a:ext cx="9144000" cy="2442717"/>
          </a:xfrm>
        </p:spPr>
        <p:txBody>
          <a:bodyPr wrap="square" anchor="t">
            <a:normAutofit/>
          </a:bodyPr>
          <a:lstStyle>
            <a:lvl1pPr algn="ctr">
              <a:defRPr sz="4600">
                <a:solidFill>
                  <a:schemeClr val="tx1"/>
                </a:solidFill>
                <a:latin typeface="+mj-ea"/>
                <a:ea typeface="+mj-ea"/>
              </a:defRPr>
            </a:lvl1pPr>
          </a:lstStyle>
          <a:p>
            <a:r>
              <a:rPr lang="zh-CN" altLang="en-US" dirty="0"/>
              <a:t>单击此处编辑母版标题样式</a:t>
            </a:r>
            <a:endParaRPr lang="zh-CN" altLang="en-US" dirty="0"/>
          </a:p>
        </p:txBody>
      </p:sp>
      <p:sp>
        <p:nvSpPr>
          <p:cNvPr id="8" name="节编号 3"/>
          <p:cNvSpPr/>
          <p:nvPr>
            <p:ph type="body" sz="quarter" idx="13" hasCustomPrompt="1"/>
            <p:custDataLst>
              <p:tags r:id="rId8"/>
            </p:custDataLst>
          </p:nvPr>
        </p:nvSpPr>
        <p:spPr>
          <a:xfrm>
            <a:off x="5269993" y="1554988"/>
            <a:ext cx="1652016" cy="1600200"/>
          </a:xfrm>
        </p:spPr>
        <p:txBody>
          <a:bodyPr wrap="none" anchor="ctr">
            <a:normAutofit/>
          </a:bodyPr>
          <a:lstStyle>
            <a:lvl1pPr marL="0" indent="0" algn="ctr">
              <a:buNone/>
              <a:defRPr sz="5300" b="1">
                <a:solidFill>
                  <a:schemeClr val="lt1">
                    <a:lumMod val="100000"/>
                  </a:schemeClr>
                </a:solidFill>
                <a:latin typeface="+mj-ea"/>
                <a:ea typeface="+mj-ea"/>
              </a:defRPr>
            </a:lvl1pPr>
          </a:lstStyle>
          <a:p>
            <a:pPr lvl="0"/>
            <a:r>
              <a:rPr lang="zh-CN" altLang="en-US" dirty="0"/>
              <a:t>编号</a:t>
            </a:r>
            <a:endParaRPr lang="zh-CN" altLang="en-US" dirty="0"/>
          </a:p>
        </p:txBody>
      </p:sp>
      <p:sp>
        <p:nvSpPr>
          <p:cNvPr id="4" name="日期占位符 4"/>
          <p:cNvSpPr/>
          <p:nvPr>
            <p:ph type="dt" sz="half" idx="10"/>
            <p:custDataLst>
              <p:tags r:id="rId9"/>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5"/>
          <p:cNvSpPr/>
          <p:nvPr>
            <p:ph type="ftr" sz="quarter" idx="11"/>
            <p:custDataLst>
              <p:tags r:id="rId10"/>
            </p:custDataLst>
          </p:nvPr>
        </p:nvSpPr>
        <p:spPr/>
        <p:txBody>
          <a:bodyPr/>
          <a:lstStyle/>
          <a:p>
            <a:endParaRPr lang="zh-CN" altLang="en-US"/>
          </a:p>
        </p:txBody>
      </p:sp>
      <p:sp>
        <p:nvSpPr>
          <p:cNvPr id="6" name="灯片编号占位符 6"/>
          <p:cNvSpPr/>
          <p:nvPr>
            <p:ph type="sldNum" sz="quarter" idx="12"/>
            <p:custDataLst>
              <p:tags r:id="rId11"/>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p:nvPr>
            <p:ph type="title"/>
            <p:custDataLst>
              <p:tags r:id="rId2"/>
            </p:custDataLst>
          </p:nvPr>
        </p:nvSpPr>
        <p:spPr>
          <a:xfrm>
            <a:off x="696000" y="360000"/>
            <a:ext cx="10800000" cy="720000"/>
          </a:xfrm>
        </p:spPr>
        <p:txBody>
          <a:bodyPr vert="horz" wrap="square" lIns="0" tIns="0" rIns="0" bIns="0" rtlCol="0" anchor="b">
            <a:normAutofit/>
          </a:bodyPr>
          <a:lstStyle>
            <a:lvl1pPr algn="l">
              <a:defRPr lang="zh-CN" altLang="en-US" sz="3600" dirty="0"/>
            </a:lvl1pPr>
          </a:lstStyle>
          <a:p>
            <a:pPr lvl="0"/>
            <a:r>
              <a:rPr lang="zh-CN" altLang="en-US" dirty="0"/>
              <a:t>单击此处编辑母版标题样式</a:t>
            </a:r>
            <a:endParaRPr lang="zh-CN" altLang="en-US" dirty="0"/>
          </a:p>
        </p:txBody>
      </p:sp>
      <p:sp>
        <p:nvSpPr>
          <p:cNvPr id="3" name="内容占位符 2"/>
          <p:cNvSpPr/>
          <p:nvPr>
            <p:ph sz="half" idx="1"/>
            <p:custDataLst>
              <p:tags r:id="rId3"/>
            </p:custDataLst>
          </p:nvPr>
        </p:nvSpPr>
        <p:spPr>
          <a:xfrm>
            <a:off x="69596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p:nvPr>
            <p:ph sz="half" idx="2"/>
            <p:custDataLst>
              <p:tags r:id="rId4"/>
            </p:custDataLst>
          </p:nvPr>
        </p:nvSpPr>
        <p:spPr>
          <a:xfrm>
            <a:off x="617220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日期占位符 4"/>
          <p:cNvSpPr/>
          <p:nvPr>
            <p:ph type="dt" sz="half" idx="10"/>
            <p:custDataLst>
              <p:tags r:id="rId5"/>
            </p:custDataLst>
          </p:nvPr>
        </p:nvSpPr>
        <p:spPr/>
        <p:txBody>
          <a:bodyPr wrap="square">
            <a:normAutofit/>
          </a:bodyPr>
          <a:lstStyle/>
          <a:p>
            <a:fld id="{5592522B-0F24-4480-B9DD-A9474A6880D6}" type="datetimeFigureOut">
              <a:rPr lang="zh-CN" altLang="en-US" smtClean="0"/>
            </a:fld>
            <a:endParaRPr lang="zh-CN" altLang="en-US"/>
          </a:p>
        </p:txBody>
      </p:sp>
      <p:sp>
        <p:nvSpPr>
          <p:cNvPr id="6" name="页脚占位符 5"/>
          <p:cNvSpPr/>
          <p:nvPr>
            <p:ph type="ftr" sz="quarter" idx="11"/>
            <p:custDataLst>
              <p:tags r:id="rId6"/>
            </p:custDataLst>
          </p:nvPr>
        </p:nvSpPr>
        <p:spPr/>
        <p:txBody>
          <a:bodyPr/>
          <a:lstStyle/>
          <a:p>
            <a:endParaRPr lang="zh-CN" altLang="en-US"/>
          </a:p>
        </p:txBody>
      </p:sp>
      <p:sp>
        <p:nvSpPr>
          <p:cNvPr id="7" name="灯片编号占位符 6"/>
          <p:cNvSpPr/>
          <p:nvPr>
            <p:ph type="sldNum" sz="quarter" idx="12"/>
            <p:custDataLst>
              <p:tags r:id="rId7"/>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p:nvPr>
            <p:ph type="title"/>
            <p:custDataLst>
              <p:tags r:id="rId2"/>
            </p:custDataLst>
          </p:nvPr>
        </p:nvSpPr>
        <p:spPr>
          <a:xfrm>
            <a:off x="696000" y="360000"/>
            <a:ext cx="10800000" cy="720000"/>
          </a:xfrm>
        </p:spPr>
        <p:txBody>
          <a:bodyPr vert="horz" wrap="square" lIns="0" tIns="0" rIns="0" bIns="0" rtlCol="0" anchor="b">
            <a:normAutofit/>
          </a:bodyPr>
          <a:lstStyle>
            <a:lvl1pPr algn="l">
              <a:defRPr lang="zh-CN" altLang="en-US" sz="3600" dirty="0"/>
            </a:lvl1pPr>
          </a:lstStyle>
          <a:p>
            <a:pPr lvl="0"/>
            <a:r>
              <a:rPr lang="zh-CN" altLang="en-US" dirty="0"/>
              <a:t>单击此处编辑母版标题样式</a:t>
            </a:r>
            <a:endParaRPr lang="zh-CN" altLang="en-US" dirty="0"/>
          </a:p>
        </p:txBody>
      </p:sp>
      <p:sp>
        <p:nvSpPr>
          <p:cNvPr id="3" name="文本占位符 2"/>
          <p:cNvSpPr/>
          <p:nvPr>
            <p:ph type="body" idx="1"/>
            <p:custDataLst>
              <p:tags r:id="rId3"/>
            </p:custDataLst>
          </p:nvPr>
        </p:nvSpPr>
        <p:spPr>
          <a:xfrm>
            <a:off x="69596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p:nvPr>
            <p:ph sz="half" idx="2"/>
            <p:custDataLst>
              <p:tags r:id="rId4"/>
            </p:custDataLst>
          </p:nvPr>
        </p:nvSpPr>
        <p:spPr>
          <a:xfrm>
            <a:off x="69596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文本占位符 4"/>
          <p:cNvSpPr/>
          <p:nvPr>
            <p:ph type="body" sz="quarter" idx="3"/>
            <p:custDataLst>
              <p:tags r:id="rId5"/>
            </p:custDataLst>
          </p:nvPr>
        </p:nvSpPr>
        <p:spPr>
          <a:xfrm>
            <a:off x="617220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p:nvPr>
            <p:ph sz="quarter" idx="4"/>
            <p:custDataLst>
              <p:tags r:id="rId6"/>
            </p:custDataLst>
          </p:nvPr>
        </p:nvSpPr>
        <p:spPr>
          <a:xfrm>
            <a:off x="617220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7" name="日期占位符 6"/>
          <p:cNvSpPr/>
          <p:nvPr>
            <p:ph type="dt" sz="half" idx="10"/>
            <p:custDataLst>
              <p:tags r:id="rId7"/>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7"/>
          <p:cNvSpPr/>
          <p:nvPr>
            <p:ph type="ftr" sz="quarter" idx="11"/>
            <p:custDataLst>
              <p:tags r:id="rId8"/>
            </p:custDataLst>
          </p:nvPr>
        </p:nvSpPr>
        <p:spPr/>
        <p:txBody>
          <a:bodyPr/>
          <a:lstStyle/>
          <a:p>
            <a:endParaRPr lang="zh-CN" altLang="en-US"/>
          </a:p>
        </p:txBody>
      </p:sp>
      <p:sp>
        <p:nvSpPr>
          <p:cNvPr id="9" name="灯片编号占位符 8"/>
          <p:cNvSpPr/>
          <p:nvPr>
            <p:ph type="sldNum" sz="quarter" idx="12"/>
            <p:custDataLst>
              <p:tags r:id="rId9"/>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日期占位符 2"/>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4" name="页脚占位符 3"/>
          <p:cNvSpPr/>
          <p:nvPr>
            <p:ph type="ftr" sz="quarter" idx="11"/>
            <p:custDataLst>
              <p:tags r:id="rId4"/>
            </p:custDataLst>
          </p:nvPr>
        </p:nvSpPr>
        <p:spPr/>
        <p:txBody>
          <a:bodyPr/>
          <a:lstStyle/>
          <a:p>
            <a:endParaRPr lang="zh-CN" altLang="en-US"/>
          </a:p>
        </p:txBody>
      </p:sp>
      <p:sp>
        <p:nvSpPr>
          <p:cNvPr id="5" name="灯片编号占位符 4"/>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dirty="0"/>
          </a:p>
        </p:txBody>
      </p:sp>
      <p:sp>
        <p:nvSpPr>
          <p:cNvPr id="3" name="页脚占位符 2"/>
          <p:cNvSpPr/>
          <p:nvPr>
            <p:ph type="ftr" sz="quarter" idx="11"/>
            <p:custDataLst>
              <p:tags r:id="rId3"/>
            </p:custDataLst>
          </p:nvPr>
        </p:nvSpPr>
        <p:spPr/>
        <p:txBody>
          <a:bodyPr/>
          <a:lstStyle/>
          <a:p>
            <a:endParaRPr lang="zh-CN" altLang="en-US"/>
          </a:p>
        </p:txBody>
      </p:sp>
      <p:sp>
        <p:nvSpPr>
          <p:cNvPr id="4" name="灯片编号占位符 3"/>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p:nvPr>
            <p:ph type="ftr" sz="quarter" idx="11"/>
            <p:custDataLst>
              <p:tags r:id="rId5"/>
            </p:custDataLst>
          </p:nvPr>
        </p:nvSpPr>
        <p:spPr/>
        <p:txBody>
          <a:bodyPr/>
          <a:lstStyle/>
          <a:p>
            <a:endParaRPr lang="zh-CN" altLang="en-US"/>
          </a:p>
        </p:txBody>
      </p:sp>
      <p:sp>
        <p:nvSpPr>
          <p:cNvPr id="6" name="灯片编号占位符 5"/>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p:nvPr>
            <p:ph idx="1"/>
            <p:custDataLst>
              <p:tags r:id="rId2"/>
            </p:custDataLst>
          </p:nvPr>
        </p:nvSpPr>
        <p:spPr>
          <a:xfrm>
            <a:off x="695960" y="360045"/>
            <a:ext cx="10801985" cy="581787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2"/>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3"/>
          <p:cNvSpPr/>
          <p:nvPr>
            <p:ph type="ftr" sz="quarter" idx="11"/>
            <p:custDataLst>
              <p:tags r:id="rId4"/>
            </p:custDataLst>
          </p:nvPr>
        </p:nvSpPr>
        <p:spPr/>
        <p:txBody>
          <a:bodyPr/>
          <a:lstStyle/>
          <a:p>
            <a:endParaRPr lang="zh-CN" altLang="en-US"/>
          </a:p>
        </p:txBody>
      </p:sp>
      <p:sp>
        <p:nvSpPr>
          <p:cNvPr id="6" name="灯片编号占位符 4"/>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2" name="标题 1"/>
          <p:cNvSpPr/>
          <p:nvPr>
            <p:ph type="title"/>
            <p:custDataLst>
              <p:tags r:id="rId2"/>
            </p:custDataLst>
          </p:nvPr>
        </p:nvSpPr>
        <p:spPr>
          <a:xfrm>
            <a:off x="696000" y="360000"/>
            <a:ext cx="10800000" cy="720000"/>
          </a:xfrm>
        </p:spPr>
        <p:txBody>
          <a:bodyPr wrap="square" anchor="b">
            <a:normAutofit/>
          </a:bodyPr>
          <a:lstStyle>
            <a:lvl1pPr algn="l">
              <a:defRPr sz="3600">
                <a:latin typeface="+mj-ea"/>
                <a:ea typeface="+mj-ea"/>
              </a:defRPr>
            </a:lvl1pPr>
          </a:lstStyle>
          <a:p>
            <a:r>
              <a:rPr lang="zh-CN" altLang="en-US" dirty="0"/>
              <a:t>单击此处编辑母版标题样式</a:t>
            </a:r>
            <a:endParaRPr lang="zh-CN" altLang="en-US" dirty="0"/>
          </a:p>
        </p:txBody>
      </p:sp>
      <p:sp>
        <p:nvSpPr>
          <p:cNvPr id="3" name="文本占位符 2"/>
          <p:cNvSpPr/>
          <p:nvPr>
            <p:ph type="body" idx="1" hasCustomPrompt="1"/>
            <p:custDataLst>
              <p:tags r:id="rId3"/>
            </p:custDataLst>
          </p:nvPr>
        </p:nvSpPr>
        <p:spPr>
          <a:xfrm>
            <a:off x="695960" y="1301750"/>
            <a:ext cx="10799088" cy="405553"/>
          </a:xfrm>
        </p:spPr>
        <p:txBody>
          <a:bodyPr wrap="square" anchor="t">
            <a:normAutofit/>
          </a:bodyPr>
          <a:lstStyle>
            <a:lvl1pPr marL="0" indent="0">
              <a:buNone/>
              <a:defRPr sz="2400" b="0">
                <a:latin typeface="+mj-ea"/>
                <a:ea typeface="+mj-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dirty="0"/>
              <a:t>单击此处编辑副标题</a:t>
            </a:r>
            <a:endParaRPr lang="zh-CN" altLang="en-US" dirty="0"/>
          </a:p>
        </p:txBody>
      </p:sp>
      <p:sp>
        <p:nvSpPr>
          <p:cNvPr id="7" name="日期占位符 3"/>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p:nvPr>
            <p:ph type="ftr" sz="quarter" idx="11"/>
            <p:custDataLst>
              <p:tags r:id="rId5"/>
            </p:custDataLst>
          </p:nvPr>
        </p:nvSpPr>
        <p:spPr/>
        <p:txBody>
          <a:bodyPr/>
          <a:lstStyle/>
          <a:p>
            <a:endParaRPr lang="zh-CN" altLang="en-US"/>
          </a:p>
        </p:txBody>
      </p:sp>
      <p:sp>
        <p:nvSpPr>
          <p:cNvPr id="9" name="灯片编号占位符 5"/>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7" name="Rectangle 41675_#color-2109&amp;777"/>
          <p:cNvSpPr/>
          <p:nvPr>
            <p:custDataLst>
              <p:tags r:id="rId2"/>
            </p:custDataLst>
          </p:nvPr>
        </p:nvSpPr>
        <p:spPr>
          <a:xfrm>
            <a:off x="1335024" y="0"/>
            <a:ext cx="9518904" cy="6858000"/>
          </a:xfrm>
          <a:custGeom>
            <a:avLst/>
            <a:gdLst/>
            <a:ahLst/>
            <a:cxnLst/>
            <a:rect l="l" t="t" r="r" b="b"/>
            <a:pathLst>
              <a:path w="9518904" h="6858000">
                <a:moveTo>
                  <a:pt x="3337560" y="0"/>
                </a:moveTo>
                <a:lnTo>
                  <a:pt x="3319272" y="0"/>
                </a:lnTo>
                <a:lnTo>
                  <a:pt x="73152" y="3246120"/>
                </a:lnTo>
                <a:cubicBezTo>
                  <a:pt x="-27432" y="3346704"/>
                  <a:pt x="-27432" y="3511296"/>
                  <a:pt x="73152" y="3611880"/>
                </a:cubicBezTo>
                <a:lnTo>
                  <a:pt x="3319272" y="6858000"/>
                </a:lnTo>
                <a:lnTo>
                  <a:pt x="3337560" y="6858000"/>
                </a:lnTo>
                <a:lnTo>
                  <a:pt x="82296" y="3602736"/>
                </a:lnTo>
                <a:cubicBezTo>
                  <a:pt x="-9144" y="3502152"/>
                  <a:pt x="-9144" y="3355848"/>
                  <a:pt x="82296" y="3255264"/>
                </a:cubicBezTo>
                <a:lnTo>
                  <a:pt x="3337560" y="0"/>
                </a:lnTo>
                <a:moveTo>
                  <a:pt x="6181344" y="6858000"/>
                </a:moveTo>
                <a:lnTo>
                  <a:pt x="9436608" y="3602736"/>
                </a:lnTo>
                <a:cubicBezTo>
                  <a:pt x="9537192" y="3502152"/>
                  <a:pt x="9537192" y="3355848"/>
                  <a:pt x="9436608" y="3255264"/>
                </a:cubicBezTo>
                <a:lnTo>
                  <a:pt x="6181344" y="0"/>
                </a:lnTo>
                <a:lnTo>
                  <a:pt x="6199632" y="0"/>
                </a:lnTo>
                <a:lnTo>
                  <a:pt x="9445752" y="3246120"/>
                </a:lnTo>
                <a:cubicBezTo>
                  <a:pt x="9546336" y="3346704"/>
                  <a:pt x="9546336" y="3511296"/>
                  <a:pt x="9445752" y="3611880"/>
                </a:cubicBezTo>
                <a:lnTo>
                  <a:pt x="6199632" y="6858000"/>
                </a:lnTo>
                <a:lnTo>
                  <a:pt x="6181344" y="6858000"/>
                </a:lnTo>
              </a:path>
            </a:pathLst>
          </a:custGeom>
          <a:solidFill>
            <a:schemeClr val="tx2">
              <a:lumMod val="25000"/>
              <a:lumOff val="75000"/>
              <a:alpha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a:lstStyle/>
          <a:p>
            <a:endParaRPr lang="zh-CN" altLang="en-US"/>
          </a:p>
        </p:txBody>
      </p:sp>
      <p:sp>
        <p:nvSpPr>
          <p:cNvPr id="8" name="Rectangle 41676_#color-2109&amp;780"/>
          <p:cNvSpPr/>
          <p:nvPr>
            <p:custDataLst>
              <p:tags r:id="rId3"/>
            </p:custDataLst>
          </p:nvPr>
        </p:nvSpPr>
        <p:spPr>
          <a:xfrm>
            <a:off x="0" y="0"/>
            <a:ext cx="12188952" cy="6858000"/>
          </a:xfrm>
          <a:custGeom>
            <a:avLst/>
            <a:gdLst/>
            <a:ahLst/>
            <a:cxnLst/>
            <a:rect l="l" t="t" r="r" b="b"/>
            <a:pathLst>
              <a:path w="12188952" h="6858000">
                <a:moveTo>
                  <a:pt x="2743200" y="0"/>
                </a:moveTo>
                <a:lnTo>
                  <a:pt x="2724912" y="0"/>
                </a:lnTo>
                <a:lnTo>
                  <a:pt x="0" y="2724912"/>
                </a:lnTo>
                <a:lnTo>
                  <a:pt x="0" y="2743200"/>
                </a:lnTo>
                <a:lnTo>
                  <a:pt x="2743200" y="0"/>
                </a:lnTo>
                <a:moveTo>
                  <a:pt x="0" y="4114800"/>
                </a:moveTo>
                <a:lnTo>
                  <a:pt x="0" y="4133088"/>
                </a:lnTo>
                <a:lnTo>
                  <a:pt x="2724912" y="6858000"/>
                </a:lnTo>
                <a:lnTo>
                  <a:pt x="2743200" y="6858000"/>
                </a:lnTo>
                <a:lnTo>
                  <a:pt x="0" y="4114800"/>
                </a:lnTo>
                <a:moveTo>
                  <a:pt x="9445752" y="6858000"/>
                </a:moveTo>
                <a:lnTo>
                  <a:pt x="9464040" y="6858000"/>
                </a:lnTo>
                <a:lnTo>
                  <a:pt x="12188952" y="4123944"/>
                </a:lnTo>
                <a:lnTo>
                  <a:pt x="12188952" y="4105656"/>
                </a:lnTo>
                <a:lnTo>
                  <a:pt x="9445752" y="6858000"/>
                </a:lnTo>
                <a:moveTo>
                  <a:pt x="12188952" y="2752344"/>
                </a:moveTo>
                <a:lnTo>
                  <a:pt x="9445752" y="0"/>
                </a:lnTo>
                <a:lnTo>
                  <a:pt x="9464040" y="0"/>
                </a:lnTo>
                <a:lnTo>
                  <a:pt x="12188952" y="2734056"/>
                </a:lnTo>
                <a:lnTo>
                  <a:pt x="12188952" y="2752344"/>
                </a:lnTo>
              </a:path>
            </a:pathLst>
          </a:custGeom>
          <a:solidFill>
            <a:schemeClr val="tx2">
              <a:lumMod val="25000"/>
              <a:lumOff val="75000"/>
              <a:alpha val="3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a:lstStyle/>
          <a:p>
            <a:endParaRPr lang="zh-CN" altLang="en-US"/>
          </a:p>
        </p:txBody>
      </p:sp>
      <p:sp>
        <p:nvSpPr>
          <p:cNvPr id="9" name="Rectangle 1_#color-2109&amp;783"/>
          <p:cNvSpPr/>
          <p:nvPr>
            <p:custDataLst>
              <p:tags r:id="rId4"/>
            </p:custDataLst>
          </p:nvPr>
        </p:nvSpPr>
        <p:spPr>
          <a:xfrm>
            <a:off x="3593592" y="6144768"/>
            <a:ext cx="5266944" cy="713232"/>
          </a:xfrm>
          <a:custGeom>
            <a:avLst/>
            <a:gdLst/>
            <a:ahLst/>
            <a:cxnLst/>
            <a:rect l="l" t="t" r="r" b="b"/>
            <a:pathLst>
              <a:path w="5266944" h="713232">
                <a:moveTo>
                  <a:pt x="5266944" y="713232"/>
                </a:moveTo>
                <a:lnTo>
                  <a:pt x="0" y="713232"/>
                </a:lnTo>
                <a:lnTo>
                  <a:pt x="2459736" y="9144"/>
                </a:lnTo>
                <a:cubicBezTo>
                  <a:pt x="2505456" y="0"/>
                  <a:pt x="2551176" y="0"/>
                  <a:pt x="2596896" y="9144"/>
                </a:cubicBezTo>
                <a:lnTo>
                  <a:pt x="5266944" y="713232"/>
                </a:lnTo>
              </a:path>
            </a:pathLst>
          </a:custGeom>
          <a:solidFill>
            <a:schemeClr val="accent1"/>
          </a:solidFill>
        </p:spPr>
      </p:sp>
      <p:sp>
        <p:nvSpPr>
          <p:cNvPr id="11" name="Rectangle 41672_#color-2109&amp;786"/>
          <p:cNvSpPr/>
          <p:nvPr>
            <p:custDataLst>
              <p:tags r:id="rId5"/>
            </p:custDataLst>
          </p:nvPr>
        </p:nvSpPr>
        <p:spPr>
          <a:xfrm>
            <a:off x="5129784" y="0"/>
            <a:ext cx="1993392" cy="521208"/>
          </a:xfrm>
          <a:custGeom>
            <a:avLst/>
            <a:gdLst/>
            <a:ahLst/>
            <a:cxnLst/>
            <a:rect l="l" t="t" r="r" b="b"/>
            <a:pathLst>
              <a:path w="1993392" h="521208">
                <a:moveTo>
                  <a:pt x="1993392" y="0"/>
                </a:moveTo>
                <a:lnTo>
                  <a:pt x="1060704" y="512064"/>
                </a:lnTo>
                <a:cubicBezTo>
                  <a:pt x="1024128" y="530352"/>
                  <a:pt x="978408" y="530352"/>
                  <a:pt x="941832" y="512064"/>
                </a:cubicBezTo>
                <a:lnTo>
                  <a:pt x="0" y="0"/>
                </a:lnTo>
                <a:lnTo>
                  <a:pt x="1993392" y="0"/>
                </a:lnTo>
              </a:path>
            </a:pathLst>
          </a:custGeom>
          <a:solidFill>
            <a:schemeClr val="accent1"/>
          </a:solidFill>
        </p:spPr>
      </p:sp>
      <p:sp>
        <p:nvSpPr>
          <p:cNvPr id="12" name="Rectangle 41673_#color-2109&amp;789"/>
          <p:cNvSpPr/>
          <p:nvPr>
            <p:custDataLst>
              <p:tags r:id="rId6"/>
            </p:custDataLst>
          </p:nvPr>
        </p:nvSpPr>
        <p:spPr>
          <a:xfrm>
            <a:off x="2176272" y="1545336"/>
            <a:ext cx="868680" cy="868680"/>
          </a:xfrm>
          <a:custGeom>
            <a:avLst/>
            <a:gdLst/>
            <a:ahLst/>
            <a:cxnLst/>
            <a:rect l="l" t="t" r="r" b="b"/>
            <a:pathLst>
              <a:path w="868680" h="868680">
                <a:moveTo>
                  <a:pt x="18288" y="475488"/>
                </a:moveTo>
                <a:cubicBezTo>
                  <a:pt x="-9144" y="448056"/>
                  <a:pt x="-9144" y="420624"/>
                  <a:pt x="18288" y="402336"/>
                </a:cubicBezTo>
                <a:lnTo>
                  <a:pt x="402336" y="18288"/>
                </a:lnTo>
                <a:cubicBezTo>
                  <a:pt x="420624" y="-9144"/>
                  <a:pt x="448056" y="-9144"/>
                  <a:pt x="475488" y="18288"/>
                </a:cubicBezTo>
                <a:lnTo>
                  <a:pt x="859536" y="402336"/>
                </a:lnTo>
                <a:cubicBezTo>
                  <a:pt x="877824" y="420624"/>
                  <a:pt x="877824" y="448056"/>
                  <a:pt x="859536" y="475488"/>
                </a:cubicBezTo>
                <a:lnTo>
                  <a:pt x="475488" y="859536"/>
                </a:lnTo>
                <a:cubicBezTo>
                  <a:pt x="448056" y="877824"/>
                  <a:pt x="420624" y="877824"/>
                  <a:pt x="402336" y="859536"/>
                </a:cubicBezTo>
                <a:lnTo>
                  <a:pt x="18288" y="475488"/>
                </a:lnTo>
              </a:path>
            </a:pathLst>
          </a:custGeom>
          <a:solidFill>
            <a:schemeClr val="accent1"/>
          </a:solidFill>
        </p:spPr>
      </p:sp>
      <p:sp>
        <p:nvSpPr>
          <p:cNvPr id="13" name="Rectangle 41674_#color-2109&amp;792"/>
          <p:cNvSpPr/>
          <p:nvPr>
            <p:custDataLst>
              <p:tags r:id="rId7"/>
            </p:custDataLst>
          </p:nvPr>
        </p:nvSpPr>
        <p:spPr>
          <a:xfrm>
            <a:off x="9326880" y="4882896"/>
            <a:ext cx="594360" cy="594360"/>
          </a:xfrm>
          <a:custGeom>
            <a:avLst/>
            <a:gdLst/>
            <a:ahLst/>
            <a:cxnLst/>
            <a:rect l="l" t="t" r="r" b="b"/>
            <a:pathLst>
              <a:path w="594360" h="594360">
                <a:moveTo>
                  <a:pt x="18288" y="329184"/>
                </a:moveTo>
                <a:cubicBezTo>
                  <a:pt x="-9144" y="310896"/>
                  <a:pt x="-9144" y="283464"/>
                  <a:pt x="18288" y="256032"/>
                </a:cubicBezTo>
                <a:lnTo>
                  <a:pt x="256032" y="18288"/>
                </a:lnTo>
                <a:cubicBezTo>
                  <a:pt x="283464" y="-9144"/>
                  <a:pt x="310896" y="-9144"/>
                  <a:pt x="329184" y="18288"/>
                </a:cubicBezTo>
                <a:lnTo>
                  <a:pt x="576072" y="256032"/>
                </a:lnTo>
                <a:cubicBezTo>
                  <a:pt x="594360" y="283464"/>
                  <a:pt x="594360" y="310896"/>
                  <a:pt x="576072" y="329184"/>
                </a:cubicBezTo>
                <a:lnTo>
                  <a:pt x="329184" y="576072"/>
                </a:lnTo>
                <a:cubicBezTo>
                  <a:pt x="310896" y="594360"/>
                  <a:pt x="283464" y="594360"/>
                  <a:pt x="256032" y="576072"/>
                </a:cubicBezTo>
                <a:lnTo>
                  <a:pt x="18288" y="329184"/>
                </a:lnTo>
              </a:path>
            </a:pathLst>
          </a:custGeom>
          <a:solidFill>
            <a:schemeClr val="accent1">
              <a:alpha val="50000"/>
            </a:schemeClr>
          </a:solidFill>
        </p:spPr>
      </p:sp>
      <p:sp>
        <p:nvSpPr>
          <p:cNvPr id="2" name="标题 1"/>
          <p:cNvSpPr/>
          <p:nvPr>
            <p:ph type="ctrTitle" hasCustomPrompt="1"/>
            <p:custDataLst>
              <p:tags r:id="rId8"/>
            </p:custDataLst>
          </p:nvPr>
        </p:nvSpPr>
        <p:spPr>
          <a:xfrm>
            <a:off x="838200" y="2245473"/>
            <a:ext cx="10515000" cy="1800000"/>
          </a:xfrm>
        </p:spPr>
        <p:txBody>
          <a:bodyPr wrap="square" anchor="b">
            <a:normAutofit/>
          </a:bodyPr>
          <a:lstStyle>
            <a:lvl1pPr algn="ctr">
              <a:lnSpc>
                <a:spcPct val="100000"/>
              </a:lnSpc>
              <a:defRPr sz="7000">
                <a:solidFill>
                  <a:schemeClr val="tx1"/>
                </a:solidFill>
                <a:latin typeface="+mj-ea"/>
                <a:ea typeface="+mj-ea"/>
              </a:defRPr>
            </a:lvl1pPr>
          </a:lstStyle>
          <a:p>
            <a:r>
              <a:rPr lang="zh-CN" altLang="en-US" dirty="0"/>
              <a:t>单击编辑母版标题</a:t>
            </a:r>
            <a:endParaRPr lang="zh-CN" altLang="en-US" dirty="0"/>
          </a:p>
        </p:txBody>
      </p:sp>
      <p:sp>
        <p:nvSpPr>
          <p:cNvPr id="4" name="日期占位符 3"/>
          <p:cNvSpPr/>
          <p:nvPr>
            <p:ph type="dt" sz="half" idx="10"/>
            <p:custDataLst>
              <p:tags r:id="rId9"/>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p:nvPr>
            <p:ph type="ftr" sz="quarter" idx="11"/>
            <p:custDataLst>
              <p:tags r:id="rId10"/>
            </p:custDataLst>
          </p:nvPr>
        </p:nvSpPr>
        <p:spPr/>
        <p:txBody>
          <a:bodyPr/>
          <a:lstStyle/>
          <a:p>
            <a:endParaRPr lang="zh-CN" altLang="en-US"/>
          </a:p>
        </p:txBody>
      </p:sp>
      <p:sp>
        <p:nvSpPr>
          <p:cNvPr id="6" name="灯片编号占位符 5"/>
          <p:cNvSpPr/>
          <p:nvPr>
            <p:ph type="sldNum" sz="quarter" idx="12"/>
            <p:custDataLst>
              <p:tags r:id="rId11"/>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3" name="署名占位符 10"/>
          <p:cNvSpPr/>
          <p:nvPr>
            <p:ph type="body" sz="quarter" idx="17" hasCustomPrompt="1"/>
            <p:custDataLst>
              <p:tags r:id="rId12"/>
            </p:custDataLst>
          </p:nvPr>
        </p:nvSpPr>
        <p:spPr>
          <a:xfrm>
            <a:off x="835152" y="4302506"/>
            <a:ext cx="10515600" cy="530987"/>
          </a:xfrm>
        </p:spPr>
        <p:txBody>
          <a:bodyPr wrap="square" anchor="t">
            <a:normAutofit/>
          </a:bodyPr>
          <a:lstStyle>
            <a:lvl1pPr marL="0" indent="0" algn="ctr">
              <a:lnSpc>
                <a:spcPct val="100000"/>
              </a:lnSpc>
              <a:buNone/>
              <a:defRPr sz="2200">
                <a:solidFill>
                  <a:schemeClr val="tx1">
                    <a:lumMod val="75000"/>
                    <a:lumOff val="25000"/>
                  </a:schemeClr>
                </a:solidFill>
              </a:defRPr>
            </a:lvl1pPr>
          </a:lstStyle>
          <a:p>
            <a:pPr lvl="0"/>
            <a:r>
              <a:rPr lang="zh-CN" altLang="en-US" dirty="0"/>
              <a:t>署名</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7" name="矩形 6"/>
          <p:cNvSpPr/>
          <p:nvPr>
            <p:custDataLst>
              <p:tags r:id="rId2"/>
            </p:custDataLst>
          </p:nvPr>
        </p:nvSpPr>
        <p:spPr>
          <a:xfrm>
            <a:off x="0" y="0"/>
            <a:ext cx="12192000" cy="6858000"/>
          </a:xfrm>
          <a:prstGeom prst="rect">
            <a:avLst/>
          </a:prstGeom>
          <a:gradFill flip="none" rotWithShape="1">
            <a:gsLst>
              <a:gs pos="0">
                <a:schemeClr val="bg1"/>
              </a:gs>
              <a:gs pos="100000">
                <a:schemeClr val="bg2">
                  <a:lumMod val="90000"/>
                </a:schemeClr>
              </a:gs>
              <a:gs pos="55000">
                <a:schemeClr val="bg2"/>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p:cNvSpPr/>
          <p:nvPr>
            <p:custDataLst>
              <p:tags r:id="rId3"/>
            </p:custDataLst>
          </p:nvPr>
        </p:nvSpPr>
        <p:spPr>
          <a:xfrm>
            <a:off x="0" y="5802312"/>
            <a:ext cx="1055687" cy="1055688"/>
          </a:xfrm>
          <a:custGeom>
            <a:avLst/>
            <a:gdLst>
              <a:gd name="connsiteX0" fmla="*/ 0 w 3429000"/>
              <a:gd name="connsiteY0" fmla="*/ 0 h 3429000"/>
              <a:gd name="connsiteX1" fmla="*/ 3429000 w 3429000"/>
              <a:gd name="connsiteY1" fmla="*/ 3429000 h 3429000"/>
              <a:gd name="connsiteX2" fmla="*/ 2064669 w 3429000"/>
              <a:gd name="connsiteY2" fmla="*/ 3429000 h 3429000"/>
              <a:gd name="connsiteX3" fmla="*/ 0 w 3429000"/>
              <a:gd name="connsiteY3" fmla="*/ 1364331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cubicBezTo>
                  <a:pt x="1893784" y="0"/>
                  <a:pt x="3429000" y="1535216"/>
                  <a:pt x="3429000" y="3429000"/>
                </a:cubicBezTo>
                <a:lnTo>
                  <a:pt x="2064669" y="3429000"/>
                </a:lnTo>
                <a:cubicBezTo>
                  <a:pt x="2064669" y="2288715"/>
                  <a:pt x="1140285" y="1364331"/>
                  <a:pt x="0" y="1364331"/>
                </a:cubicBezTo>
                <a:close/>
              </a:path>
            </a:pathLst>
          </a:custGeom>
          <a:gradFill flip="none" rotWithShape="1">
            <a:gsLst>
              <a:gs pos="0">
                <a:schemeClr val="accent1">
                  <a:alpha val="0"/>
                </a:schemeClr>
              </a:gs>
              <a:gs pos="100000">
                <a:schemeClr val="accent1">
                  <a:alpha val="2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pic>
        <p:nvPicPr>
          <p:cNvPr id="9" name="图片 8"/>
          <p:cNvPicPr>
            <a:picLocks noChangeAspect="1"/>
          </p:cNvPicPr>
          <p:nvPr>
            <p:custDataLst>
              <p:tags r:id="rId4"/>
            </p:custDataLst>
          </p:nvPr>
        </p:nvPicPr>
        <p:blipFill rotWithShape="1">
          <a:blip r:embed="rId5" cstate="print">
            <a:extLst>
              <a:ext uri="{BEBA8EAE-BF5A-486C-A8C5-ECC9F3942E4B}">
                <a14:imgProps xmlns:a14="http://schemas.microsoft.com/office/drawing/2010/main">
                  <a14:imgLayer r:embed="rId6">
                    <a14:imgEffect>
                      <a14:brightnessContrast bright="15000" contrast="10000"/>
                    </a14:imgEffect>
                    <a14:imgEffect>
                      <a14:saturation sat="120000"/>
                    </a14:imgEffect>
                  </a14:imgLayer>
                </a14:imgProps>
              </a:ext>
              <a:ext uri="{28A0092B-C50C-407E-A947-70E740481C1C}">
                <a14:useLocalDpi xmlns:a14="http://schemas.microsoft.com/office/drawing/2010/main" val="0"/>
              </a:ext>
            </a:extLst>
          </a:blip>
          <a:srcRect/>
          <a:stretch>
            <a:fillRect/>
          </a:stretch>
        </p:blipFill>
        <p:spPr>
          <a:xfrm>
            <a:off x="7220633" y="0"/>
            <a:ext cx="4971367" cy="4971368"/>
          </a:xfrm>
          <a:custGeom>
            <a:avLst/>
            <a:gdLst>
              <a:gd name="connsiteX0" fmla="*/ 0 w 4455198"/>
              <a:gd name="connsiteY0" fmla="*/ 0 h 4455198"/>
              <a:gd name="connsiteX1" fmla="*/ 2227599 w 4455198"/>
              <a:gd name="connsiteY1" fmla="*/ 0 h 4455198"/>
              <a:gd name="connsiteX2" fmla="*/ 4455198 w 4455198"/>
              <a:gd name="connsiteY2" fmla="*/ 2227599 h 4455198"/>
              <a:gd name="connsiteX3" fmla="*/ 4455198 w 4455198"/>
              <a:gd name="connsiteY3" fmla="*/ 4455198 h 4455198"/>
              <a:gd name="connsiteX4" fmla="*/ 0 w 4455198"/>
              <a:gd name="connsiteY4" fmla="*/ 0 h 4455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5198" h="4455198">
                <a:moveTo>
                  <a:pt x="0" y="0"/>
                </a:moveTo>
                <a:lnTo>
                  <a:pt x="2227599" y="0"/>
                </a:lnTo>
                <a:cubicBezTo>
                  <a:pt x="2227599" y="1230269"/>
                  <a:pt x="3224929" y="2227599"/>
                  <a:pt x="4455198" y="2227599"/>
                </a:cubicBezTo>
                <a:lnTo>
                  <a:pt x="4455198" y="4455198"/>
                </a:lnTo>
                <a:cubicBezTo>
                  <a:pt x="1994660" y="4455198"/>
                  <a:pt x="0" y="2460538"/>
                  <a:pt x="0" y="0"/>
                </a:cubicBezTo>
                <a:close/>
              </a:path>
            </a:pathLst>
          </a:custGeom>
        </p:spPr>
      </p:pic>
      <p:sp>
        <p:nvSpPr>
          <p:cNvPr id="11" name="任意多边形: 形状 10"/>
          <p:cNvSpPr/>
          <p:nvPr>
            <p:custDataLst>
              <p:tags r:id="rId7"/>
            </p:custDataLst>
          </p:nvPr>
        </p:nvSpPr>
        <p:spPr>
          <a:xfrm flipH="1" flipV="1">
            <a:off x="6426266" y="0"/>
            <a:ext cx="5765734" cy="5776914"/>
          </a:xfrm>
          <a:custGeom>
            <a:avLst/>
            <a:gdLst>
              <a:gd name="connsiteX0" fmla="*/ 0 w 3976914"/>
              <a:gd name="connsiteY0" fmla="*/ 0 h 3984625"/>
              <a:gd name="connsiteX1" fmla="*/ 3976914 w 3976914"/>
              <a:gd name="connsiteY1" fmla="*/ 3976914 h 3984625"/>
              <a:gd name="connsiteX2" fmla="*/ 3976719 w 3976914"/>
              <a:gd name="connsiteY2" fmla="*/ 3984625 h 3984625"/>
              <a:gd name="connsiteX3" fmla="*/ 2582139 w 3976914"/>
              <a:gd name="connsiteY3" fmla="*/ 3984625 h 3984625"/>
              <a:gd name="connsiteX4" fmla="*/ 2582528 w 3976914"/>
              <a:gd name="connsiteY4" fmla="*/ 3976914 h 3984625"/>
              <a:gd name="connsiteX5" fmla="*/ 0 w 3976914"/>
              <a:gd name="connsiteY5" fmla="*/ 1394386 h 398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76914" h="3984625">
                <a:moveTo>
                  <a:pt x="0" y="0"/>
                </a:moveTo>
                <a:cubicBezTo>
                  <a:pt x="2196389" y="0"/>
                  <a:pt x="3976914" y="1780525"/>
                  <a:pt x="3976914" y="3976914"/>
                </a:cubicBezTo>
                <a:lnTo>
                  <a:pt x="3976719" y="3984625"/>
                </a:lnTo>
                <a:lnTo>
                  <a:pt x="2582139" y="3984625"/>
                </a:lnTo>
                <a:lnTo>
                  <a:pt x="2582528" y="3976914"/>
                </a:lnTo>
                <a:cubicBezTo>
                  <a:pt x="2582528" y="2550623"/>
                  <a:pt x="1426291" y="1394386"/>
                  <a:pt x="0" y="1394386"/>
                </a:cubicBezTo>
                <a:close/>
              </a:path>
            </a:pathLst>
          </a:custGeom>
          <a:gradFill flip="none" rotWithShape="1">
            <a:gsLst>
              <a:gs pos="0">
                <a:schemeClr val="accent1">
                  <a:alpha val="70000"/>
                </a:schemeClr>
              </a:gs>
              <a:gs pos="100000">
                <a:schemeClr val="accent1">
                  <a:alpha val="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endParaRPr>
          </a:p>
        </p:txBody>
      </p:sp>
      <p:sp>
        <p:nvSpPr>
          <p:cNvPr id="12" name="任意多边形: 形状 11"/>
          <p:cNvSpPr/>
          <p:nvPr>
            <p:custDataLst>
              <p:tags r:id="rId8"/>
            </p:custDataLst>
          </p:nvPr>
        </p:nvSpPr>
        <p:spPr>
          <a:xfrm flipH="1" flipV="1">
            <a:off x="10150846" y="0"/>
            <a:ext cx="2041154" cy="2041154"/>
          </a:xfrm>
          <a:custGeom>
            <a:avLst/>
            <a:gdLst>
              <a:gd name="connsiteX0" fmla="*/ 0 w 1407886"/>
              <a:gd name="connsiteY0" fmla="*/ 0 h 1407886"/>
              <a:gd name="connsiteX1" fmla="*/ 1407886 w 1407886"/>
              <a:gd name="connsiteY1" fmla="*/ 1407886 h 1407886"/>
              <a:gd name="connsiteX2" fmla="*/ 1128871 w 1407886"/>
              <a:gd name="connsiteY2" fmla="*/ 1407886 h 1407886"/>
              <a:gd name="connsiteX3" fmla="*/ 0 w 1407886"/>
              <a:gd name="connsiteY3" fmla="*/ 279015 h 1407886"/>
            </a:gdLst>
            <a:ahLst/>
            <a:cxnLst>
              <a:cxn ang="0">
                <a:pos x="connsiteX0" y="connsiteY0"/>
              </a:cxn>
              <a:cxn ang="0">
                <a:pos x="connsiteX1" y="connsiteY1"/>
              </a:cxn>
              <a:cxn ang="0">
                <a:pos x="connsiteX2" y="connsiteY2"/>
              </a:cxn>
              <a:cxn ang="0">
                <a:pos x="connsiteX3" y="connsiteY3"/>
              </a:cxn>
            </a:cxnLst>
            <a:rect l="l" t="t" r="r" b="b"/>
            <a:pathLst>
              <a:path w="1407886" h="1407886">
                <a:moveTo>
                  <a:pt x="0" y="0"/>
                </a:moveTo>
                <a:cubicBezTo>
                  <a:pt x="777554" y="0"/>
                  <a:pt x="1407886" y="630332"/>
                  <a:pt x="1407886" y="1407886"/>
                </a:cubicBezTo>
                <a:lnTo>
                  <a:pt x="1128871" y="1407886"/>
                </a:lnTo>
                <a:cubicBezTo>
                  <a:pt x="1128871" y="784428"/>
                  <a:pt x="623458" y="279015"/>
                  <a:pt x="0" y="279015"/>
                </a:cubicBezTo>
                <a:close/>
              </a:path>
            </a:pathLst>
          </a:custGeom>
          <a:gradFill flip="none" rotWithShape="1">
            <a:gsLst>
              <a:gs pos="0">
                <a:schemeClr val="accent1">
                  <a:alpha val="0"/>
                </a:schemeClr>
              </a:gs>
              <a:gs pos="85000">
                <a:schemeClr val="accent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sp>
        <p:nvSpPr>
          <p:cNvPr id="13" name="任意多边形: 形状 12"/>
          <p:cNvSpPr/>
          <p:nvPr>
            <p:custDataLst>
              <p:tags r:id="rId9"/>
            </p:custDataLst>
          </p:nvPr>
        </p:nvSpPr>
        <p:spPr>
          <a:xfrm>
            <a:off x="7933082" y="5776912"/>
            <a:ext cx="3585818" cy="1081087"/>
          </a:xfrm>
          <a:custGeom>
            <a:avLst/>
            <a:gdLst>
              <a:gd name="connsiteX0" fmla="*/ 2179079 w 4341841"/>
              <a:gd name="connsiteY0" fmla="*/ 0 h 1309020"/>
              <a:gd name="connsiteX1" fmla="*/ 4226329 w 4341841"/>
              <a:gd name="connsiteY1" fmla="*/ 1088515 h 1309020"/>
              <a:gd name="connsiteX2" fmla="*/ 4341841 w 4341841"/>
              <a:gd name="connsiteY2" fmla="*/ 1278653 h 1309020"/>
              <a:gd name="connsiteX3" fmla="*/ 4341841 w 4341841"/>
              <a:gd name="connsiteY3" fmla="*/ 1309020 h 1309020"/>
              <a:gd name="connsiteX4" fmla="*/ 0 w 4341841"/>
              <a:gd name="connsiteY4" fmla="*/ 1309020 h 1309020"/>
              <a:gd name="connsiteX5" fmla="*/ 8163 w 4341841"/>
              <a:gd name="connsiteY5" fmla="*/ 1292076 h 1309020"/>
              <a:gd name="connsiteX6" fmla="*/ 2179079 w 4341841"/>
              <a:gd name="connsiteY6" fmla="*/ 0 h 130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1841" h="1309020">
                <a:moveTo>
                  <a:pt x="2179079" y="0"/>
                </a:moveTo>
                <a:cubicBezTo>
                  <a:pt x="3031288" y="0"/>
                  <a:pt x="3782650" y="431783"/>
                  <a:pt x="4226329" y="1088515"/>
                </a:cubicBezTo>
                <a:lnTo>
                  <a:pt x="4341841" y="1278653"/>
                </a:lnTo>
                <a:lnTo>
                  <a:pt x="4341841" y="1309020"/>
                </a:lnTo>
                <a:lnTo>
                  <a:pt x="0" y="1309020"/>
                </a:lnTo>
                <a:lnTo>
                  <a:pt x="8163" y="1292076"/>
                </a:lnTo>
                <a:cubicBezTo>
                  <a:pt x="426245" y="522458"/>
                  <a:pt x="1241649" y="0"/>
                  <a:pt x="2179079" y="0"/>
                </a:cubicBezTo>
                <a:close/>
              </a:path>
            </a:pathLst>
          </a:custGeom>
          <a:gradFill flip="none" rotWithShape="1">
            <a:gsLst>
              <a:gs pos="22000">
                <a:schemeClr val="accent1">
                  <a:lumMod val="60000"/>
                  <a:lumOff val="40000"/>
                </a:schemeClr>
              </a:gs>
              <a:gs pos="100000">
                <a:schemeClr val="accent1">
                  <a:lumMod val="20000"/>
                  <a:lumOff val="8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任意多边形: 形状 14"/>
          <p:cNvSpPr/>
          <p:nvPr>
            <p:custDataLst>
              <p:tags r:id="rId10"/>
            </p:custDataLst>
          </p:nvPr>
        </p:nvSpPr>
        <p:spPr>
          <a:xfrm>
            <a:off x="6946608" y="5568399"/>
            <a:ext cx="1972948" cy="498232"/>
          </a:xfrm>
          <a:custGeom>
            <a:avLst/>
            <a:gdLst>
              <a:gd name="connsiteX0" fmla="*/ 1084022 w 1108530"/>
              <a:gd name="connsiteY0" fmla="*/ 230923 h 279939"/>
              <a:gd name="connsiteX1" fmla="*/ 1108530 w 1108530"/>
              <a:gd name="connsiteY1" fmla="*/ 255431 h 279939"/>
              <a:gd name="connsiteX2" fmla="*/ 1084022 w 1108530"/>
              <a:gd name="connsiteY2" fmla="*/ 279939 h 279939"/>
              <a:gd name="connsiteX3" fmla="*/ 1059514 w 1108530"/>
              <a:gd name="connsiteY3" fmla="*/ 255431 h 279939"/>
              <a:gd name="connsiteX4" fmla="*/ 1084022 w 1108530"/>
              <a:gd name="connsiteY4" fmla="*/ 230923 h 279939"/>
              <a:gd name="connsiteX5" fmla="*/ 965591 w 1108530"/>
              <a:gd name="connsiteY5" fmla="*/ 230923 h 279939"/>
              <a:gd name="connsiteX6" fmla="*/ 990099 w 1108530"/>
              <a:gd name="connsiteY6" fmla="*/ 255431 h 279939"/>
              <a:gd name="connsiteX7" fmla="*/ 965591 w 1108530"/>
              <a:gd name="connsiteY7" fmla="*/ 279939 h 279939"/>
              <a:gd name="connsiteX8" fmla="*/ 941082 w 1108530"/>
              <a:gd name="connsiteY8" fmla="*/ 255431 h 279939"/>
              <a:gd name="connsiteX9" fmla="*/ 965591 w 1108530"/>
              <a:gd name="connsiteY9" fmla="*/ 230923 h 279939"/>
              <a:gd name="connsiteX10" fmla="*/ 847159 w 1108530"/>
              <a:gd name="connsiteY10" fmla="*/ 230923 h 279939"/>
              <a:gd name="connsiteX11" fmla="*/ 871667 w 1108530"/>
              <a:gd name="connsiteY11" fmla="*/ 255431 h 279939"/>
              <a:gd name="connsiteX12" fmla="*/ 847159 w 1108530"/>
              <a:gd name="connsiteY12" fmla="*/ 279939 h 279939"/>
              <a:gd name="connsiteX13" fmla="*/ 822651 w 1108530"/>
              <a:gd name="connsiteY13" fmla="*/ 255431 h 279939"/>
              <a:gd name="connsiteX14" fmla="*/ 847159 w 1108530"/>
              <a:gd name="connsiteY14" fmla="*/ 230923 h 279939"/>
              <a:gd name="connsiteX15" fmla="*/ 728727 w 1108530"/>
              <a:gd name="connsiteY15" fmla="*/ 230923 h 279939"/>
              <a:gd name="connsiteX16" fmla="*/ 753235 w 1108530"/>
              <a:gd name="connsiteY16" fmla="*/ 255431 h 279939"/>
              <a:gd name="connsiteX17" fmla="*/ 728727 w 1108530"/>
              <a:gd name="connsiteY17" fmla="*/ 279939 h 279939"/>
              <a:gd name="connsiteX18" fmla="*/ 704219 w 1108530"/>
              <a:gd name="connsiteY18" fmla="*/ 255431 h 279939"/>
              <a:gd name="connsiteX19" fmla="*/ 728727 w 1108530"/>
              <a:gd name="connsiteY19" fmla="*/ 230923 h 279939"/>
              <a:gd name="connsiteX20" fmla="*/ 610295 w 1108530"/>
              <a:gd name="connsiteY20" fmla="*/ 230923 h 279939"/>
              <a:gd name="connsiteX21" fmla="*/ 634803 w 1108530"/>
              <a:gd name="connsiteY21" fmla="*/ 255431 h 279939"/>
              <a:gd name="connsiteX22" fmla="*/ 610295 w 1108530"/>
              <a:gd name="connsiteY22" fmla="*/ 279939 h 279939"/>
              <a:gd name="connsiteX23" fmla="*/ 585787 w 1108530"/>
              <a:gd name="connsiteY23" fmla="*/ 255431 h 279939"/>
              <a:gd name="connsiteX24" fmla="*/ 610295 w 1108530"/>
              <a:gd name="connsiteY24" fmla="*/ 230923 h 279939"/>
              <a:gd name="connsiteX25" fmla="*/ 498235 w 1108530"/>
              <a:gd name="connsiteY25" fmla="*/ 230923 h 279939"/>
              <a:gd name="connsiteX26" fmla="*/ 522743 w 1108530"/>
              <a:gd name="connsiteY26" fmla="*/ 255431 h 279939"/>
              <a:gd name="connsiteX27" fmla="*/ 498235 w 1108530"/>
              <a:gd name="connsiteY27" fmla="*/ 279939 h 279939"/>
              <a:gd name="connsiteX28" fmla="*/ 473727 w 1108530"/>
              <a:gd name="connsiteY28" fmla="*/ 255431 h 279939"/>
              <a:gd name="connsiteX29" fmla="*/ 498235 w 1108530"/>
              <a:gd name="connsiteY29" fmla="*/ 230923 h 279939"/>
              <a:gd name="connsiteX30" fmla="*/ 379803 w 1108530"/>
              <a:gd name="connsiteY30" fmla="*/ 230923 h 279939"/>
              <a:gd name="connsiteX31" fmla="*/ 404311 w 1108530"/>
              <a:gd name="connsiteY31" fmla="*/ 255431 h 279939"/>
              <a:gd name="connsiteX32" fmla="*/ 379803 w 1108530"/>
              <a:gd name="connsiteY32" fmla="*/ 279939 h 279939"/>
              <a:gd name="connsiteX33" fmla="*/ 355295 w 1108530"/>
              <a:gd name="connsiteY33" fmla="*/ 255431 h 279939"/>
              <a:gd name="connsiteX34" fmla="*/ 379803 w 1108530"/>
              <a:gd name="connsiteY34" fmla="*/ 230923 h 279939"/>
              <a:gd name="connsiteX35" fmla="*/ 261372 w 1108530"/>
              <a:gd name="connsiteY35" fmla="*/ 230923 h 279939"/>
              <a:gd name="connsiteX36" fmla="*/ 285880 w 1108530"/>
              <a:gd name="connsiteY36" fmla="*/ 255431 h 279939"/>
              <a:gd name="connsiteX37" fmla="*/ 261372 w 1108530"/>
              <a:gd name="connsiteY37" fmla="*/ 279939 h 279939"/>
              <a:gd name="connsiteX38" fmla="*/ 236863 w 1108530"/>
              <a:gd name="connsiteY38" fmla="*/ 255431 h 279939"/>
              <a:gd name="connsiteX39" fmla="*/ 261372 w 1108530"/>
              <a:gd name="connsiteY39" fmla="*/ 230923 h 279939"/>
              <a:gd name="connsiteX40" fmla="*/ 142940 w 1108530"/>
              <a:gd name="connsiteY40" fmla="*/ 230923 h 279939"/>
              <a:gd name="connsiteX41" fmla="*/ 167448 w 1108530"/>
              <a:gd name="connsiteY41" fmla="*/ 255431 h 279939"/>
              <a:gd name="connsiteX42" fmla="*/ 142940 w 1108530"/>
              <a:gd name="connsiteY42" fmla="*/ 279939 h 279939"/>
              <a:gd name="connsiteX43" fmla="*/ 118432 w 1108530"/>
              <a:gd name="connsiteY43" fmla="*/ 255431 h 279939"/>
              <a:gd name="connsiteX44" fmla="*/ 142940 w 1108530"/>
              <a:gd name="connsiteY44" fmla="*/ 230923 h 279939"/>
              <a:gd name="connsiteX45" fmla="*/ 24508 w 1108530"/>
              <a:gd name="connsiteY45" fmla="*/ 230923 h 279939"/>
              <a:gd name="connsiteX46" fmla="*/ 49016 w 1108530"/>
              <a:gd name="connsiteY46" fmla="*/ 255431 h 279939"/>
              <a:gd name="connsiteX47" fmla="*/ 24508 w 1108530"/>
              <a:gd name="connsiteY47" fmla="*/ 279939 h 279939"/>
              <a:gd name="connsiteX48" fmla="*/ 0 w 1108530"/>
              <a:gd name="connsiteY48" fmla="*/ 255431 h 279939"/>
              <a:gd name="connsiteX49" fmla="*/ 24508 w 1108530"/>
              <a:gd name="connsiteY49" fmla="*/ 230923 h 279939"/>
              <a:gd name="connsiteX50" fmla="*/ 1084022 w 1108530"/>
              <a:gd name="connsiteY50" fmla="*/ 115462 h 279939"/>
              <a:gd name="connsiteX51" fmla="*/ 1108530 w 1108530"/>
              <a:gd name="connsiteY51" fmla="*/ 139970 h 279939"/>
              <a:gd name="connsiteX52" fmla="*/ 1084022 w 1108530"/>
              <a:gd name="connsiteY52" fmla="*/ 164478 h 279939"/>
              <a:gd name="connsiteX53" fmla="*/ 1059514 w 1108530"/>
              <a:gd name="connsiteY53" fmla="*/ 139970 h 279939"/>
              <a:gd name="connsiteX54" fmla="*/ 1084022 w 1108530"/>
              <a:gd name="connsiteY54" fmla="*/ 115462 h 279939"/>
              <a:gd name="connsiteX55" fmla="*/ 965591 w 1108530"/>
              <a:gd name="connsiteY55" fmla="*/ 115462 h 279939"/>
              <a:gd name="connsiteX56" fmla="*/ 990099 w 1108530"/>
              <a:gd name="connsiteY56" fmla="*/ 139970 h 279939"/>
              <a:gd name="connsiteX57" fmla="*/ 965591 w 1108530"/>
              <a:gd name="connsiteY57" fmla="*/ 164478 h 279939"/>
              <a:gd name="connsiteX58" fmla="*/ 941082 w 1108530"/>
              <a:gd name="connsiteY58" fmla="*/ 139970 h 279939"/>
              <a:gd name="connsiteX59" fmla="*/ 965591 w 1108530"/>
              <a:gd name="connsiteY59" fmla="*/ 115462 h 279939"/>
              <a:gd name="connsiteX60" fmla="*/ 847159 w 1108530"/>
              <a:gd name="connsiteY60" fmla="*/ 115462 h 279939"/>
              <a:gd name="connsiteX61" fmla="*/ 871667 w 1108530"/>
              <a:gd name="connsiteY61" fmla="*/ 139970 h 279939"/>
              <a:gd name="connsiteX62" fmla="*/ 847159 w 1108530"/>
              <a:gd name="connsiteY62" fmla="*/ 164478 h 279939"/>
              <a:gd name="connsiteX63" fmla="*/ 822651 w 1108530"/>
              <a:gd name="connsiteY63" fmla="*/ 139970 h 279939"/>
              <a:gd name="connsiteX64" fmla="*/ 847159 w 1108530"/>
              <a:gd name="connsiteY64" fmla="*/ 115462 h 279939"/>
              <a:gd name="connsiteX65" fmla="*/ 728727 w 1108530"/>
              <a:gd name="connsiteY65" fmla="*/ 115462 h 279939"/>
              <a:gd name="connsiteX66" fmla="*/ 753235 w 1108530"/>
              <a:gd name="connsiteY66" fmla="*/ 139970 h 279939"/>
              <a:gd name="connsiteX67" fmla="*/ 728727 w 1108530"/>
              <a:gd name="connsiteY67" fmla="*/ 164478 h 279939"/>
              <a:gd name="connsiteX68" fmla="*/ 704219 w 1108530"/>
              <a:gd name="connsiteY68" fmla="*/ 139970 h 279939"/>
              <a:gd name="connsiteX69" fmla="*/ 728727 w 1108530"/>
              <a:gd name="connsiteY69" fmla="*/ 115462 h 279939"/>
              <a:gd name="connsiteX70" fmla="*/ 610295 w 1108530"/>
              <a:gd name="connsiteY70" fmla="*/ 115462 h 279939"/>
              <a:gd name="connsiteX71" fmla="*/ 634803 w 1108530"/>
              <a:gd name="connsiteY71" fmla="*/ 139970 h 279939"/>
              <a:gd name="connsiteX72" fmla="*/ 610295 w 1108530"/>
              <a:gd name="connsiteY72" fmla="*/ 164478 h 279939"/>
              <a:gd name="connsiteX73" fmla="*/ 585787 w 1108530"/>
              <a:gd name="connsiteY73" fmla="*/ 139970 h 279939"/>
              <a:gd name="connsiteX74" fmla="*/ 610295 w 1108530"/>
              <a:gd name="connsiteY74" fmla="*/ 115462 h 279939"/>
              <a:gd name="connsiteX75" fmla="*/ 498235 w 1108530"/>
              <a:gd name="connsiteY75" fmla="*/ 115462 h 279939"/>
              <a:gd name="connsiteX76" fmla="*/ 522743 w 1108530"/>
              <a:gd name="connsiteY76" fmla="*/ 139970 h 279939"/>
              <a:gd name="connsiteX77" fmla="*/ 498235 w 1108530"/>
              <a:gd name="connsiteY77" fmla="*/ 164478 h 279939"/>
              <a:gd name="connsiteX78" fmla="*/ 473727 w 1108530"/>
              <a:gd name="connsiteY78" fmla="*/ 139970 h 279939"/>
              <a:gd name="connsiteX79" fmla="*/ 498235 w 1108530"/>
              <a:gd name="connsiteY79" fmla="*/ 115462 h 279939"/>
              <a:gd name="connsiteX80" fmla="*/ 379803 w 1108530"/>
              <a:gd name="connsiteY80" fmla="*/ 115462 h 279939"/>
              <a:gd name="connsiteX81" fmla="*/ 404311 w 1108530"/>
              <a:gd name="connsiteY81" fmla="*/ 139970 h 279939"/>
              <a:gd name="connsiteX82" fmla="*/ 379803 w 1108530"/>
              <a:gd name="connsiteY82" fmla="*/ 164478 h 279939"/>
              <a:gd name="connsiteX83" fmla="*/ 355295 w 1108530"/>
              <a:gd name="connsiteY83" fmla="*/ 139970 h 279939"/>
              <a:gd name="connsiteX84" fmla="*/ 379803 w 1108530"/>
              <a:gd name="connsiteY84" fmla="*/ 115462 h 279939"/>
              <a:gd name="connsiteX85" fmla="*/ 261372 w 1108530"/>
              <a:gd name="connsiteY85" fmla="*/ 115462 h 279939"/>
              <a:gd name="connsiteX86" fmla="*/ 285880 w 1108530"/>
              <a:gd name="connsiteY86" fmla="*/ 139970 h 279939"/>
              <a:gd name="connsiteX87" fmla="*/ 261372 w 1108530"/>
              <a:gd name="connsiteY87" fmla="*/ 164478 h 279939"/>
              <a:gd name="connsiteX88" fmla="*/ 236863 w 1108530"/>
              <a:gd name="connsiteY88" fmla="*/ 139970 h 279939"/>
              <a:gd name="connsiteX89" fmla="*/ 261372 w 1108530"/>
              <a:gd name="connsiteY89" fmla="*/ 115462 h 279939"/>
              <a:gd name="connsiteX90" fmla="*/ 142940 w 1108530"/>
              <a:gd name="connsiteY90" fmla="*/ 115462 h 279939"/>
              <a:gd name="connsiteX91" fmla="*/ 167448 w 1108530"/>
              <a:gd name="connsiteY91" fmla="*/ 139970 h 279939"/>
              <a:gd name="connsiteX92" fmla="*/ 142940 w 1108530"/>
              <a:gd name="connsiteY92" fmla="*/ 164478 h 279939"/>
              <a:gd name="connsiteX93" fmla="*/ 118432 w 1108530"/>
              <a:gd name="connsiteY93" fmla="*/ 139970 h 279939"/>
              <a:gd name="connsiteX94" fmla="*/ 142940 w 1108530"/>
              <a:gd name="connsiteY94" fmla="*/ 115462 h 279939"/>
              <a:gd name="connsiteX95" fmla="*/ 24508 w 1108530"/>
              <a:gd name="connsiteY95" fmla="*/ 115462 h 279939"/>
              <a:gd name="connsiteX96" fmla="*/ 49016 w 1108530"/>
              <a:gd name="connsiteY96" fmla="*/ 139970 h 279939"/>
              <a:gd name="connsiteX97" fmla="*/ 24508 w 1108530"/>
              <a:gd name="connsiteY97" fmla="*/ 164478 h 279939"/>
              <a:gd name="connsiteX98" fmla="*/ 0 w 1108530"/>
              <a:gd name="connsiteY98" fmla="*/ 139970 h 279939"/>
              <a:gd name="connsiteX99" fmla="*/ 24508 w 1108530"/>
              <a:gd name="connsiteY99" fmla="*/ 115462 h 279939"/>
              <a:gd name="connsiteX100" fmla="*/ 1084022 w 1108530"/>
              <a:gd name="connsiteY100" fmla="*/ 0 h 279939"/>
              <a:gd name="connsiteX101" fmla="*/ 1108530 w 1108530"/>
              <a:gd name="connsiteY101" fmla="*/ 24508 h 279939"/>
              <a:gd name="connsiteX102" fmla="*/ 1084022 w 1108530"/>
              <a:gd name="connsiteY102" fmla="*/ 49016 h 279939"/>
              <a:gd name="connsiteX103" fmla="*/ 1059514 w 1108530"/>
              <a:gd name="connsiteY103" fmla="*/ 24508 h 279939"/>
              <a:gd name="connsiteX104" fmla="*/ 1084022 w 1108530"/>
              <a:gd name="connsiteY104" fmla="*/ 0 h 279939"/>
              <a:gd name="connsiteX105" fmla="*/ 965591 w 1108530"/>
              <a:gd name="connsiteY105" fmla="*/ 0 h 279939"/>
              <a:gd name="connsiteX106" fmla="*/ 990099 w 1108530"/>
              <a:gd name="connsiteY106" fmla="*/ 24508 h 279939"/>
              <a:gd name="connsiteX107" fmla="*/ 965591 w 1108530"/>
              <a:gd name="connsiteY107" fmla="*/ 49016 h 279939"/>
              <a:gd name="connsiteX108" fmla="*/ 941082 w 1108530"/>
              <a:gd name="connsiteY108" fmla="*/ 24508 h 279939"/>
              <a:gd name="connsiteX109" fmla="*/ 965591 w 1108530"/>
              <a:gd name="connsiteY109" fmla="*/ 0 h 279939"/>
              <a:gd name="connsiteX110" fmla="*/ 847159 w 1108530"/>
              <a:gd name="connsiteY110" fmla="*/ 0 h 279939"/>
              <a:gd name="connsiteX111" fmla="*/ 871667 w 1108530"/>
              <a:gd name="connsiteY111" fmla="*/ 24508 h 279939"/>
              <a:gd name="connsiteX112" fmla="*/ 847159 w 1108530"/>
              <a:gd name="connsiteY112" fmla="*/ 49016 h 279939"/>
              <a:gd name="connsiteX113" fmla="*/ 822651 w 1108530"/>
              <a:gd name="connsiteY113" fmla="*/ 24508 h 279939"/>
              <a:gd name="connsiteX114" fmla="*/ 847159 w 1108530"/>
              <a:gd name="connsiteY114" fmla="*/ 0 h 279939"/>
              <a:gd name="connsiteX115" fmla="*/ 728727 w 1108530"/>
              <a:gd name="connsiteY115" fmla="*/ 0 h 279939"/>
              <a:gd name="connsiteX116" fmla="*/ 753235 w 1108530"/>
              <a:gd name="connsiteY116" fmla="*/ 24508 h 279939"/>
              <a:gd name="connsiteX117" fmla="*/ 728727 w 1108530"/>
              <a:gd name="connsiteY117" fmla="*/ 49016 h 279939"/>
              <a:gd name="connsiteX118" fmla="*/ 704219 w 1108530"/>
              <a:gd name="connsiteY118" fmla="*/ 24508 h 279939"/>
              <a:gd name="connsiteX119" fmla="*/ 728727 w 1108530"/>
              <a:gd name="connsiteY119" fmla="*/ 0 h 279939"/>
              <a:gd name="connsiteX120" fmla="*/ 610295 w 1108530"/>
              <a:gd name="connsiteY120" fmla="*/ 0 h 279939"/>
              <a:gd name="connsiteX121" fmla="*/ 634803 w 1108530"/>
              <a:gd name="connsiteY121" fmla="*/ 24508 h 279939"/>
              <a:gd name="connsiteX122" fmla="*/ 610295 w 1108530"/>
              <a:gd name="connsiteY122" fmla="*/ 49016 h 279939"/>
              <a:gd name="connsiteX123" fmla="*/ 585787 w 1108530"/>
              <a:gd name="connsiteY123" fmla="*/ 24508 h 279939"/>
              <a:gd name="connsiteX124" fmla="*/ 610295 w 1108530"/>
              <a:gd name="connsiteY124" fmla="*/ 0 h 279939"/>
              <a:gd name="connsiteX125" fmla="*/ 498235 w 1108530"/>
              <a:gd name="connsiteY125" fmla="*/ 0 h 279939"/>
              <a:gd name="connsiteX126" fmla="*/ 522743 w 1108530"/>
              <a:gd name="connsiteY126" fmla="*/ 24508 h 279939"/>
              <a:gd name="connsiteX127" fmla="*/ 498235 w 1108530"/>
              <a:gd name="connsiteY127" fmla="*/ 49016 h 279939"/>
              <a:gd name="connsiteX128" fmla="*/ 473727 w 1108530"/>
              <a:gd name="connsiteY128" fmla="*/ 24508 h 279939"/>
              <a:gd name="connsiteX129" fmla="*/ 498235 w 1108530"/>
              <a:gd name="connsiteY129" fmla="*/ 0 h 279939"/>
              <a:gd name="connsiteX130" fmla="*/ 379803 w 1108530"/>
              <a:gd name="connsiteY130" fmla="*/ 0 h 279939"/>
              <a:gd name="connsiteX131" fmla="*/ 404311 w 1108530"/>
              <a:gd name="connsiteY131" fmla="*/ 24508 h 279939"/>
              <a:gd name="connsiteX132" fmla="*/ 379803 w 1108530"/>
              <a:gd name="connsiteY132" fmla="*/ 49016 h 279939"/>
              <a:gd name="connsiteX133" fmla="*/ 355295 w 1108530"/>
              <a:gd name="connsiteY133" fmla="*/ 24508 h 279939"/>
              <a:gd name="connsiteX134" fmla="*/ 379803 w 1108530"/>
              <a:gd name="connsiteY134" fmla="*/ 0 h 279939"/>
              <a:gd name="connsiteX135" fmla="*/ 261372 w 1108530"/>
              <a:gd name="connsiteY135" fmla="*/ 0 h 279939"/>
              <a:gd name="connsiteX136" fmla="*/ 285880 w 1108530"/>
              <a:gd name="connsiteY136" fmla="*/ 24508 h 279939"/>
              <a:gd name="connsiteX137" fmla="*/ 261372 w 1108530"/>
              <a:gd name="connsiteY137" fmla="*/ 49016 h 279939"/>
              <a:gd name="connsiteX138" fmla="*/ 236863 w 1108530"/>
              <a:gd name="connsiteY138" fmla="*/ 24508 h 279939"/>
              <a:gd name="connsiteX139" fmla="*/ 261372 w 1108530"/>
              <a:gd name="connsiteY139" fmla="*/ 0 h 279939"/>
              <a:gd name="connsiteX140" fmla="*/ 142940 w 1108530"/>
              <a:gd name="connsiteY140" fmla="*/ 0 h 279939"/>
              <a:gd name="connsiteX141" fmla="*/ 167448 w 1108530"/>
              <a:gd name="connsiteY141" fmla="*/ 24508 h 279939"/>
              <a:gd name="connsiteX142" fmla="*/ 142940 w 1108530"/>
              <a:gd name="connsiteY142" fmla="*/ 49016 h 279939"/>
              <a:gd name="connsiteX143" fmla="*/ 118432 w 1108530"/>
              <a:gd name="connsiteY143" fmla="*/ 24508 h 279939"/>
              <a:gd name="connsiteX144" fmla="*/ 142940 w 1108530"/>
              <a:gd name="connsiteY144" fmla="*/ 0 h 279939"/>
              <a:gd name="connsiteX145" fmla="*/ 24508 w 1108530"/>
              <a:gd name="connsiteY145" fmla="*/ 0 h 279939"/>
              <a:gd name="connsiteX146" fmla="*/ 49016 w 1108530"/>
              <a:gd name="connsiteY146" fmla="*/ 24508 h 279939"/>
              <a:gd name="connsiteX147" fmla="*/ 24508 w 1108530"/>
              <a:gd name="connsiteY147" fmla="*/ 49016 h 279939"/>
              <a:gd name="connsiteX148" fmla="*/ 0 w 1108530"/>
              <a:gd name="connsiteY148" fmla="*/ 24508 h 279939"/>
              <a:gd name="connsiteX149" fmla="*/ 24508 w 1108530"/>
              <a:gd name="connsiteY149" fmla="*/ 0 h 279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1108530" h="279939">
                <a:moveTo>
                  <a:pt x="1084022" y="230923"/>
                </a:moveTo>
                <a:cubicBezTo>
                  <a:pt x="1097558" y="230923"/>
                  <a:pt x="1108530" y="241895"/>
                  <a:pt x="1108530" y="255431"/>
                </a:cubicBezTo>
                <a:cubicBezTo>
                  <a:pt x="1108530" y="268967"/>
                  <a:pt x="1097558" y="279939"/>
                  <a:pt x="1084022" y="279939"/>
                </a:cubicBezTo>
                <a:cubicBezTo>
                  <a:pt x="1070486" y="279939"/>
                  <a:pt x="1059514" y="268967"/>
                  <a:pt x="1059514" y="255431"/>
                </a:cubicBezTo>
                <a:cubicBezTo>
                  <a:pt x="1059514" y="241895"/>
                  <a:pt x="1070486" y="230923"/>
                  <a:pt x="1084022" y="230923"/>
                </a:cubicBezTo>
                <a:close/>
                <a:moveTo>
                  <a:pt x="965591" y="230923"/>
                </a:moveTo>
                <a:cubicBezTo>
                  <a:pt x="979126" y="230923"/>
                  <a:pt x="990099" y="241895"/>
                  <a:pt x="990099" y="255431"/>
                </a:cubicBezTo>
                <a:cubicBezTo>
                  <a:pt x="990099" y="268967"/>
                  <a:pt x="979126" y="279939"/>
                  <a:pt x="965591" y="279939"/>
                </a:cubicBezTo>
                <a:cubicBezTo>
                  <a:pt x="952055" y="279939"/>
                  <a:pt x="941082" y="268967"/>
                  <a:pt x="941082" y="255431"/>
                </a:cubicBezTo>
                <a:cubicBezTo>
                  <a:pt x="941082" y="241895"/>
                  <a:pt x="952055" y="230923"/>
                  <a:pt x="965591" y="230923"/>
                </a:cubicBezTo>
                <a:close/>
                <a:moveTo>
                  <a:pt x="847159" y="230923"/>
                </a:moveTo>
                <a:cubicBezTo>
                  <a:pt x="860694" y="230923"/>
                  <a:pt x="871667" y="241895"/>
                  <a:pt x="871667" y="255431"/>
                </a:cubicBezTo>
                <a:cubicBezTo>
                  <a:pt x="871667" y="268967"/>
                  <a:pt x="860694" y="279939"/>
                  <a:pt x="847159" y="279939"/>
                </a:cubicBezTo>
                <a:cubicBezTo>
                  <a:pt x="833623" y="279939"/>
                  <a:pt x="822651" y="268967"/>
                  <a:pt x="822651" y="255431"/>
                </a:cubicBezTo>
                <a:cubicBezTo>
                  <a:pt x="822651" y="241895"/>
                  <a:pt x="833623" y="230923"/>
                  <a:pt x="847159" y="230923"/>
                </a:cubicBezTo>
                <a:close/>
                <a:moveTo>
                  <a:pt x="728727" y="230923"/>
                </a:moveTo>
                <a:cubicBezTo>
                  <a:pt x="742263" y="230923"/>
                  <a:pt x="753235" y="241895"/>
                  <a:pt x="753235" y="255431"/>
                </a:cubicBezTo>
                <a:cubicBezTo>
                  <a:pt x="753235" y="268967"/>
                  <a:pt x="742263" y="279939"/>
                  <a:pt x="728727" y="279939"/>
                </a:cubicBezTo>
                <a:cubicBezTo>
                  <a:pt x="715191" y="279939"/>
                  <a:pt x="704219" y="268967"/>
                  <a:pt x="704219" y="255431"/>
                </a:cubicBezTo>
                <a:cubicBezTo>
                  <a:pt x="704219" y="241895"/>
                  <a:pt x="715191" y="230923"/>
                  <a:pt x="728727" y="230923"/>
                </a:cubicBezTo>
                <a:close/>
                <a:moveTo>
                  <a:pt x="610295" y="230923"/>
                </a:moveTo>
                <a:cubicBezTo>
                  <a:pt x="623831" y="230923"/>
                  <a:pt x="634803" y="241895"/>
                  <a:pt x="634803" y="255431"/>
                </a:cubicBezTo>
                <a:cubicBezTo>
                  <a:pt x="634803" y="268967"/>
                  <a:pt x="623831" y="279939"/>
                  <a:pt x="610295" y="279939"/>
                </a:cubicBezTo>
                <a:cubicBezTo>
                  <a:pt x="596759" y="279939"/>
                  <a:pt x="585787" y="268967"/>
                  <a:pt x="585787" y="255431"/>
                </a:cubicBezTo>
                <a:cubicBezTo>
                  <a:pt x="585787" y="241895"/>
                  <a:pt x="596759" y="230923"/>
                  <a:pt x="610295" y="230923"/>
                </a:cubicBezTo>
                <a:close/>
                <a:moveTo>
                  <a:pt x="498235" y="230923"/>
                </a:moveTo>
                <a:cubicBezTo>
                  <a:pt x="511771" y="230923"/>
                  <a:pt x="522743" y="241895"/>
                  <a:pt x="522743" y="255431"/>
                </a:cubicBezTo>
                <a:cubicBezTo>
                  <a:pt x="522743" y="268967"/>
                  <a:pt x="511771" y="279939"/>
                  <a:pt x="498235" y="279939"/>
                </a:cubicBezTo>
                <a:cubicBezTo>
                  <a:pt x="484699" y="279939"/>
                  <a:pt x="473727" y="268967"/>
                  <a:pt x="473727" y="255431"/>
                </a:cubicBezTo>
                <a:cubicBezTo>
                  <a:pt x="473727" y="241895"/>
                  <a:pt x="484699" y="230923"/>
                  <a:pt x="498235" y="230923"/>
                </a:cubicBezTo>
                <a:close/>
                <a:moveTo>
                  <a:pt x="379803" y="230923"/>
                </a:moveTo>
                <a:cubicBezTo>
                  <a:pt x="393339" y="230923"/>
                  <a:pt x="404311" y="241895"/>
                  <a:pt x="404311" y="255431"/>
                </a:cubicBezTo>
                <a:cubicBezTo>
                  <a:pt x="404311" y="268967"/>
                  <a:pt x="393339" y="279939"/>
                  <a:pt x="379803" y="279939"/>
                </a:cubicBezTo>
                <a:cubicBezTo>
                  <a:pt x="366268" y="279939"/>
                  <a:pt x="355295" y="268967"/>
                  <a:pt x="355295" y="255431"/>
                </a:cubicBezTo>
                <a:cubicBezTo>
                  <a:pt x="355295" y="241895"/>
                  <a:pt x="366268" y="230923"/>
                  <a:pt x="379803" y="230923"/>
                </a:cubicBezTo>
                <a:close/>
                <a:moveTo>
                  <a:pt x="261372" y="230923"/>
                </a:moveTo>
                <a:cubicBezTo>
                  <a:pt x="274907" y="230923"/>
                  <a:pt x="285880" y="241895"/>
                  <a:pt x="285880" y="255431"/>
                </a:cubicBezTo>
                <a:cubicBezTo>
                  <a:pt x="285880" y="268967"/>
                  <a:pt x="274907" y="279939"/>
                  <a:pt x="261372" y="279939"/>
                </a:cubicBezTo>
                <a:cubicBezTo>
                  <a:pt x="247836" y="279939"/>
                  <a:pt x="236863" y="268967"/>
                  <a:pt x="236863" y="255431"/>
                </a:cubicBezTo>
                <a:cubicBezTo>
                  <a:pt x="236863" y="241895"/>
                  <a:pt x="247836" y="230923"/>
                  <a:pt x="261372" y="230923"/>
                </a:cubicBezTo>
                <a:close/>
                <a:moveTo>
                  <a:pt x="142940" y="230923"/>
                </a:moveTo>
                <a:cubicBezTo>
                  <a:pt x="156475" y="230923"/>
                  <a:pt x="167448" y="241895"/>
                  <a:pt x="167448" y="255431"/>
                </a:cubicBezTo>
                <a:cubicBezTo>
                  <a:pt x="167448" y="268967"/>
                  <a:pt x="156475" y="279939"/>
                  <a:pt x="142940" y="279939"/>
                </a:cubicBezTo>
                <a:cubicBezTo>
                  <a:pt x="129404" y="279939"/>
                  <a:pt x="118432" y="268967"/>
                  <a:pt x="118432" y="255431"/>
                </a:cubicBezTo>
                <a:cubicBezTo>
                  <a:pt x="118432" y="241895"/>
                  <a:pt x="129404" y="230923"/>
                  <a:pt x="142940" y="230923"/>
                </a:cubicBezTo>
                <a:close/>
                <a:moveTo>
                  <a:pt x="24508" y="230923"/>
                </a:moveTo>
                <a:cubicBezTo>
                  <a:pt x="38044" y="230923"/>
                  <a:pt x="49016" y="241895"/>
                  <a:pt x="49016" y="255431"/>
                </a:cubicBezTo>
                <a:cubicBezTo>
                  <a:pt x="49016" y="268967"/>
                  <a:pt x="38044" y="279939"/>
                  <a:pt x="24508" y="279939"/>
                </a:cubicBezTo>
                <a:cubicBezTo>
                  <a:pt x="10972" y="279939"/>
                  <a:pt x="0" y="268967"/>
                  <a:pt x="0" y="255431"/>
                </a:cubicBezTo>
                <a:cubicBezTo>
                  <a:pt x="0" y="241895"/>
                  <a:pt x="10972" y="230923"/>
                  <a:pt x="24508" y="230923"/>
                </a:cubicBezTo>
                <a:close/>
                <a:moveTo>
                  <a:pt x="1084022" y="115462"/>
                </a:moveTo>
                <a:cubicBezTo>
                  <a:pt x="1097558" y="115462"/>
                  <a:pt x="1108530" y="126434"/>
                  <a:pt x="1108530" y="139970"/>
                </a:cubicBezTo>
                <a:cubicBezTo>
                  <a:pt x="1108530" y="153505"/>
                  <a:pt x="1097558" y="164478"/>
                  <a:pt x="1084022" y="164478"/>
                </a:cubicBezTo>
                <a:cubicBezTo>
                  <a:pt x="1070486" y="164478"/>
                  <a:pt x="1059514" y="153505"/>
                  <a:pt x="1059514" y="139970"/>
                </a:cubicBezTo>
                <a:cubicBezTo>
                  <a:pt x="1059514" y="126434"/>
                  <a:pt x="1070486" y="115462"/>
                  <a:pt x="1084022" y="115462"/>
                </a:cubicBezTo>
                <a:close/>
                <a:moveTo>
                  <a:pt x="965591" y="115462"/>
                </a:moveTo>
                <a:cubicBezTo>
                  <a:pt x="979126" y="115462"/>
                  <a:pt x="990099" y="126434"/>
                  <a:pt x="990099" y="139970"/>
                </a:cubicBezTo>
                <a:cubicBezTo>
                  <a:pt x="990099" y="153505"/>
                  <a:pt x="979126" y="164478"/>
                  <a:pt x="965591" y="164478"/>
                </a:cubicBezTo>
                <a:cubicBezTo>
                  <a:pt x="952055" y="164478"/>
                  <a:pt x="941082" y="153505"/>
                  <a:pt x="941082" y="139970"/>
                </a:cubicBezTo>
                <a:cubicBezTo>
                  <a:pt x="941082" y="126434"/>
                  <a:pt x="952055" y="115462"/>
                  <a:pt x="965591" y="115462"/>
                </a:cubicBezTo>
                <a:close/>
                <a:moveTo>
                  <a:pt x="847159" y="115462"/>
                </a:moveTo>
                <a:cubicBezTo>
                  <a:pt x="860694" y="115462"/>
                  <a:pt x="871667" y="126434"/>
                  <a:pt x="871667" y="139970"/>
                </a:cubicBezTo>
                <a:cubicBezTo>
                  <a:pt x="871667" y="153505"/>
                  <a:pt x="860694" y="164478"/>
                  <a:pt x="847159" y="164478"/>
                </a:cubicBezTo>
                <a:cubicBezTo>
                  <a:pt x="833623" y="164478"/>
                  <a:pt x="822651" y="153505"/>
                  <a:pt x="822651" y="139970"/>
                </a:cubicBezTo>
                <a:cubicBezTo>
                  <a:pt x="822651" y="126434"/>
                  <a:pt x="833623" y="115462"/>
                  <a:pt x="847159" y="115462"/>
                </a:cubicBezTo>
                <a:close/>
                <a:moveTo>
                  <a:pt x="728727" y="115462"/>
                </a:moveTo>
                <a:cubicBezTo>
                  <a:pt x="742263" y="115462"/>
                  <a:pt x="753235" y="126434"/>
                  <a:pt x="753235" y="139970"/>
                </a:cubicBezTo>
                <a:cubicBezTo>
                  <a:pt x="753235" y="153505"/>
                  <a:pt x="742263" y="164478"/>
                  <a:pt x="728727" y="164478"/>
                </a:cubicBezTo>
                <a:cubicBezTo>
                  <a:pt x="715191" y="164478"/>
                  <a:pt x="704219" y="153505"/>
                  <a:pt x="704219" y="139970"/>
                </a:cubicBezTo>
                <a:cubicBezTo>
                  <a:pt x="704219" y="126434"/>
                  <a:pt x="715191" y="115462"/>
                  <a:pt x="728727" y="115462"/>
                </a:cubicBezTo>
                <a:close/>
                <a:moveTo>
                  <a:pt x="610295" y="115462"/>
                </a:moveTo>
                <a:cubicBezTo>
                  <a:pt x="623831" y="115462"/>
                  <a:pt x="634803" y="126434"/>
                  <a:pt x="634803" y="139970"/>
                </a:cubicBezTo>
                <a:cubicBezTo>
                  <a:pt x="634803" y="153505"/>
                  <a:pt x="623831" y="164478"/>
                  <a:pt x="610295" y="164478"/>
                </a:cubicBezTo>
                <a:cubicBezTo>
                  <a:pt x="596759" y="164478"/>
                  <a:pt x="585787" y="153505"/>
                  <a:pt x="585787" y="139970"/>
                </a:cubicBezTo>
                <a:cubicBezTo>
                  <a:pt x="585787" y="126434"/>
                  <a:pt x="596759" y="115462"/>
                  <a:pt x="610295" y="115462"/>
                </a:cubicBezTo>
                <a:close/>
                <a:moveTo>
                  <a:pt x="498235" y="115462"/>
                </a:moveTo>
                <a:cubicBezTo>
                  <a:pt x="511771" y="115462"/>
                  <a:pt x="522743" y="126434"/>
                  <a:pt x="522743" y="139970"/>
                </a:cubicBezTo>
                <a:cubicBezTo>
                  <a:pt x="522743" y="153505"/>
                  <a:pt x="511771" y="164478"/>
                  <a:pt x="498235" y="164478"/>
                </a:cubicBezTo>
                <a:cubicBezTo>
                  <a:pt x="484699" y="164478"/>
                  <a:pt x="473727" y="153505"/>
                  <a:pt x="473727" y="139970"/>
                </a:cubicBezTo>
                <a:cubicBezTo>
                  <a:pt x="473727" y="126434"/>
                  <a:pt x="484699" y="115462"/>
                  <a:pt x="498235" y="115462"/>
                </a:cubicBezTo>
                <a:close/>
                <a:moveTo>
                  <a:pt x="379803" y="115462"/>
                </a:moveTo>
                <a:cubicBezTo>
                  <a:pt x="393339" y="115462"/>
                  <a:pt x="404311" y="126434"/>
                  <a:pt x="404311" y="139970"/>
                </a:cubicBezTo>
                <a:cubicBezTo>
                  <a:pt x="404311" y="153505"/>
                  <a:pt x="393339" y="164478"/>
                  <a:pt x="379803" y="164478"/>
                </a:cubicBezTo>
                <a:cubicBezTo>
                  <a:pt x="366268" y="164478"/>
                  <a:pt x="355295" y="153505"/>
                  <a:pt x="355295" y="139970"/>
                </a:cubicBezTo>
                <a:cubicBezTo>
                  <a:pt x="355295" y="126434"/>
                  <a:pt x="366268" y="115462"/>
                  <a:pt x="379803" y="115462"/>
                </a:cubicBezTo>
                <a:close/>
                <a:moveTo>
                  <a:pt x="261372" y="115462"/>
                </a:moveTo>
                <a:cubicBezTo>
                  <a:pt x="274907" y="115462"/>
                  <a:pt x="285880" y="126434"/>
                  <a:pt x="285880" y="139970"/>
                </a:cubicBezTo>
                <a:cubicBezTo>
                  <a:pt x="285880" y="153505"/>
                  <a:pt x="274907" y="164478"/>
                  <a:pt x="261372" y="164478"/>
                </a:cubicBezTo>
                <a:cubicBezTo>
                  <a:pt x="247836" y="164478"/>
                  <a:pt x="236863" y="153505"/>
                  <a:pt x="236863" y="139970"/>
                </a:cubicBezTo>
                <a:cubicBezTo>
                  <a:pt x="236863" y="126434"/>
                  <a:pt x="247836" y="115462"/>
                  <a:pt x="261372" y="115462"/>
                </a:cubicBezTo>
                <a:close/>
                <a:moveTo>
                  <a:pt x="142940" y="115462"/>
                </a:moveTo>
                <a:cubicBezTo>
                  <a:pt x="156475" y="115462"/>
                  <a:pt x="167448" y="126434"/>
                  <a:pt x="167448" y="139970"/>
                </a:cubicBezTo>
                <a:cubicBezTo>
                  <a:pt x="167448" y="153505"/>
                  <a:pt x="156475" y="164478"/>
                  <a:pt x="142940" y="164478"/>
                </a:cubicBezTo>
                <a:cubicBezTo>
                  <a:pt x="129404" y="164478"/>
                  <a:pt x="118432" y="153505"/>
                  <a:pt x="118432" y="139970"/>
                </a:cubicBezTo>
                <a:cubicBezTo>
                  <a:pt x="118432" y="126434"/>
                  <a:pt x="129404" y="115462"/>
                  <a:pt x="142940" y="115462"/>
                </a:cubicBezTo>
                <a:close/>
                <a:moveTo>
                  <a:pt x="24508" y="115462"/>
                </a:moveTo>
                <a:cubicBezTo>
                  <a:pt x="38044" y="115462"/>
                  <a:pt x="49016" y="126434"/>
                  <a:pt x="49016" y="139970"/>
                </a:cubicBezTo>
                <a:cubicBezTo>
                  <a:pt x="49016" y="153505"/>
                  <a:pt x="38044" y="164478"/>
                  <a:pt x="24508" y="164478"/>
                </a:cubicBezTo>
                <a:cubicBezTo>
                  <a:pt x="10972" y="164478"/>
                  <a:pt x="0" y="153505"/>
                  <a:pt x="0" y="139970"/>
                </a:cubicBezTo>
                <a:cubicBezTo>
                  <a:pt x="0" y="126434"/>
                  <a:pt x="10972" y="115462"/>
                  <a:pt x="24508" y="115462"/>
                </a:cubicBezTo>
                <a:close/>
                <a:moveTo>
                  <a:pt x="1084022" y="0"/>
                </a:moveTo>
                <a:cubicBezTo>
                  <a:pt x="1097558" y="0"/>
                  <a:pt x="1108530" y="10973"/>
                  <a:pt x="1108530" y="24508"/>
                </a:cubicBezTo>
                <a:cubicBezTo>
                  <a:pt x="1108530" y="38044"/>
                  <a:pt x="1097558" y="49016"/>
                  <a:pt x="1084022" y="49016"/>
                </a:cubicBezTo>
                <a:cubicBezTo>
                  <a:pt x="1070486" y="49016"/>
                  <a:pt x="1059514" y="38044"/>
                  <a:pt x="1059514" y="24508"/>
                </a:cubicBezTo>
                <a:cubicBezTo>
                  <a:pt x="1059514" y="10973"/>
                  <a:pt x="1070486" y="0"/>
                  <a:pt x="1084022" y="0"/>
                </a:cubicBezTo>
                <a:close/>
                <a:moveTo>
                  <a:pt x="965591" y="0"/>
                </a:moveTo>
                <a:cubicBezTo>
                  <a:pt x="979126" y="0"/>
                  <a:pt x="990099" y="10973"/>
                  <a:pt x="990099" y="24508"/>
                </a:cubicBezTo>
                <a:cubicBezTo>
                  <a:pt x="990099" y="38044"/>
                  <a:pt x="979126" y="49016"/>
                  <a:pt x="965591" y="49016"/>
                </a:cubicBezTo>
                <a:cubicBezTo>
                  <a:pt x="952055" y="49016"/>
                  <a:pt x="941082" y="38044"/>
                  <a:pt x="941082" y="24508"/>
                </a:cubicBezTo>
                <a:cubicBezTo>
                  <a:pt x="941082" y="10973"/>
                  <a:pt x="952055" y="0"/>
                  <a:pt x="965591" y="0"/>
                </a:cubicBezTo>
                <a:close/>
                <a:moveTo>
                  <a:pt x="847159" y="0"/>
                </a:moveTo>
                <a:cubicBezTo>
                  <a:pt x="860694" y="0"/>
                  <a:pt x="871667" y="10973"/>
                  <a:pt x="871667" y="24508"/>
                </a:cubicBezTo>
                <a:cubicBezTo>
                  <a:pt x="871667" y="38044"/>
                  <a:pt x="860694" y="49016"/>
                  <a:pt x="847159" y="49016"/>
                </a:cubicBezTo>
                <a:cubicBezTo>
                  <a:pt x="833623" y="49016"/>
                  <a:pt x="822651" y="38044"/>
                  <a:pt x="822651" y="24508"/>
                </a:cubicBezTo>
                <a:cubicBezTo>
                  <a:pt x="822651" y="10973"/>
                  <a:pt x="833623" y="0"/>
                  <a:pt x="847159" y="0"/>
                </a:cubicBezTo>
                <a:close/>
                <a:moveTo>
                  <a:pt x="728727" y="0"/>
                </a:moveTo>
                <a:cubicBezTo>
                  <a:pt x="742263" y="0"/>
                  <a:pt x="753235" y="10973"/>
                  <a:pt x="753235" y="24508"/>
                </a:cubicBezTo>
                <a:cubicBezTo>
                  <a:pt x="753235" y="38044"/>
                  <a:pt x="742263" y="49016"/>
                  <a:pt x="728727" y="49016"/>
                </a:cubicBezTo>
                <a:cubicBezTo>
                  <a:pt x="715191" y="49016"/>
                  <a:pt x="704219" y="38044"/>
                  <a:pt x="704219" y="24508"/>
                </a:cubicBezTo>
                <a:cubicBezTo>
                  <a:pt x="704219" y="10973"/>
                  <a:pt x="715191" y="0"/>
                  <a:pt x="728727" y="0"/>
                </a:cubicBezTo>
                <a:close/>
                <a:moveTo>
                  <a:pt x="610295" y="0"/>
                </a:moveTo>
                <a:cubicBezTo>
                  <a:pt x="623831" y="0"/>
                  <a:pt x="634803" y="10973"/>
                  <a:pt x="634803" y="24508"/>
                </a:cubicBezTo>
                <a:cubicBezTo>
                  <a:pt x="634803" y="38044"/>
                  <a:pt x="623831" y="49016"/>
                  <a:pt x="610295" y="49016"/>
                </a:cubicBezTo>
                <a:cubicBezTo>
                  <a:pt x="596759" y="49016"/>
                  <a:pt x="585787" y="38044"/>
                  <a:pt x="585787" y="24508"/>
                </a:cubicBezTo>
                <a:cubicBezTo>
                  <a:pt x="585787" y="10973"/>
                  <a:pt x="596759" y="0"/>
                  <a:pt x="610295" y="0"/>
                </a:cubicBezTo>
                <a:close/>
                <a:moveTo>
                  <a:pt x="498235" y="0"/>
                </a:moveTo>
                <a:cubicBezTo>
                  <a:pt x="511771" y="0"/>
                  <a:pt x="522743" y="10973"/>
                  <a:pt x="522743" y="24508"/>
                </a:cubicBezTo>
                <a:cubicBezTo>
                  <a:pt x="522743" y="38044"/>
                  <a:pt x="511771" y="49016"/>
                  <a:pt x="498235" y="49016"/>
                </a:cubicBezTo>
                <a:cubicBezTo>
                  <a:pt x="484699" y="49016"/>
                  <a:pt x="473727" y="38044"/>
                  <a:pt x="473727" y="24508"/>
                </a:cubicBezTo>
                <a:cubicBezTo>
                  <a:pt x="473727" y="10973"/>
                  <a:pt x="484699" y="0"/>
                  <a:pt x="498235" y="0"/>
                </a:cubicBezTo>
                <a:close/>
                <a:moveTo>
                  <a:pt x="379803" y="0"/>
                </a:moveTo>
                <a:cubicBezTo>
                  <a:pt x="393339" y="0"/>
                  <a:pt x="404311" y="10973"/>
                  <a:pt x="404311" y="24508"/>
                </a:cubicBezTo>
                <a:cubicBezTo>
                  <a:pt x="404311" y="38044"/>
                  <a:pt x="393339" y="49016"/>
                  <a:pt x="379803" y="49016"/>
                </a:cubicBezTo>
                <a:cubicBezTo>
                  <a:pt x="366268" y="49016"/>
                  <a:pt x="355295" y="38044"/>
                  <a:pt x="355295" y="24508"/>
                </a:cubicBezTo>
                <a:cubicBezTo>
                  <a:pt x="355295" y="10973"/>
                  <a:pt x="366268" y="0"/>
                  <a:pt x="379803" y="0"/>
                </a:cubicBezTo>
                <a:close/>
                <a:moveTo>
                  <a:pt x="261372" y="0"/>
                </a:moveTo>
                <a:cubicBezTo>
                  <a:pt x="274907" y="0"/>
                  <a:pt x="285880" y="10973"/>
                  <a:pt x="285880" y="24508"/>
                </a:cubicBezTo>
                <a:cubicBezTo>
                  <a:pt x="285880" y="38044"/>
                  <a:pt x="274907" y="49016"/>
                  <a:pt x="261372" y="49016"/>
                </a:cubicBezTo>
                <a:cubicBezTo>
                  <a:pt x="247836" y="49016"/>
                  <a:pt x="236863" y="38044"/>
                  <a:pt x="236863" y="24508"/>
                </a:cubicBezTo>
                <a:cubicBezTo>
                  <a:pt x="236863" y="10973"/>
                  <a:pt x="247836" y="0"/>
                  <a:pt x="261372" y="0"/>
                </a:cubicBezTo>
                <a:close/>
                <a:moveTo>
                  <a:pt x="142940" y="0"/>
                </a:moveTo>
                <a:cubicBezTo>
                  <a:pt x="156475" y="0"/>
                  <a:pt x="167448" y="10973"/>
                  <a:pt x="167448" y="24508"/>
                </a:cubicBezTo>
                <a:cubicBezTo>
                  <a:pt x="167448" y="38044"/>
                  <a:pt x="156475" y="49016"/>
                  <a:pt x="142940" y="49016"/>
                </a:cubicBezTo>
                <a:cubicBezTo>
                  <a:pt x="129404" y="49016"/>
                  <a:pt x="118432" y="38044"/>
                  <a:pt x="118432" y="24508"/>
                </a:cubicBezTo>
                <a:cubicBezTo>
                  <a:pt x="118432" y="10973"/>
                  <a:pt x="129404" y="0"/>
                  <a:pt x="142940" y="0"/>
                </a:cubicBezTo>
                <a:close/>
                <a:moveTo>
                  <a:pt x="24508" y="0"/>
                </a:moveTo>
                <a:cubicBezTo>
                  <a:pt x="38044" y="0"/>
                  <a:pt x="49016" y="10973"/>
                  <a:pt x="49016" y="24508"/>
                </a:cubicBezTo>
                <a:cubicBezTo>
                  <a:pt x="49016" y="38044"/>
                  <a:pt x="38044" y="49016"/>
                  <a:pt x="24508" y="49016"/>
                </a:cubicBezTo>
                <a:cubicBezTo>
                  <a:pt x="10972" y="49016"/>
                  <a:pt x="0" y="38044"/>
                  <a:pt x="0" y="24508"/>
                </a:cubicBezTo>
                <a:cubicBezTo>
                  <a:pt x="0" y="10973"/>
                  <a:pt x="10972" y="0"/>
                  <a:pt x="24508" y="0"/>
                </a:cubicBezTo>
                <a:close/>
              </a:path>
            </a:pathLst>
          </a:custGeom>
          <a:gradFill>
            <a:gsLst>
              <a:gs pos="0">
                <a:schemeClr val="accent1"/>
              </a:gs>
              <a:gs pos="100000">
                <a:schemeClr val="accent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16" name="直接连接符 15"/>
          <p:cNvCxnSpPr/>
          <p:nvPr>
            <p:custDataLst>
              <p:tags r:id="rId11"/>
            </p:custDataLst>
          </p:nvPr>
        </p:nvCxnSpPr>
        <p:spPr>
          <a:xfrm>
            <a:off x="1067581" y="863874"/>
            <a:ext cx="173050" cy="0"/>
          </a:xfrm>
          <a:prstGeom prst="line">
            <a:avLst/>
          </a:prstGeom>
          <a:ln w="1905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2"/>
            </p:custDataLst>
          </p:nvPr>
        </p:nvCxnSpPr>
        <p:spPr>
          <a:xfrm>
            <a:off x="1067581" y="920961"/>
            <a:ext cx="173050" cy="0"/>
          </a:xfrm>
          <a:prstGeom prst="line">
            <a:avLst/>
          </a:prstGeom>
          <a:ln w="1905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13"/>
            </p:custDataLst>
          </p:nvPr>
        </p:nvCxnSpPr>
        <p:spPr>
          <a:xfrm>
            <a:off x="1067581" y="978048"/>
            <a:ext cx="173050" cy="0"/>
          </a:xfrm>
          <a:prstGeom prst="line">
            <a:avLst/>
          </a:prstGeom>
          <a:ln w="1905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标题 1"/>
          <p:cNvSpPr/>
          <p:nvPr>
            <p:ph type="ctrTitle"/>
            <p:custDataLst>
              <p:tags r:id="rId14"/>
            </p:custDataLst>
          </p:nvPr>
        </p:nvSpPr>
        <p:spPr>
          <a:xfrm>
            <a:off x="1067581" y="1615544"/>
            <a:ext cx="5646700" cy="2086340"/>
          </a:xfrm>
        </p:spPr>
        <p:txBody>
          <a:bodyPr wrap="square" anchor="b">
            <a:normAutofit/>
          </a:bodyPr>
          <a:lstStyle>
            <a:lvl1pPr algn="l">
              <a:lnSpc>
                <a:spcPct val="100000"/>
              </a:lnSpc>
              <a:defRPr sz="6000"/>
            </a:lvl1pPr>
          </a:lstStyle>
          <a:p>
            <a:r>
              <a:rPr lang="zh-CN" altLang="en-US" dirty="0"/>
              <a:t>单击此处编辑母版标题样式</a:t>
            </a:r>
            <a:endParaRPr lang="zh-CN" altLang="en-US" dirty="0"/>
          </a:p>
        </p:txBody>
      </p:sp>
      <p:sp>
        <p:nvSpPr>
          <p:cNvPr id="3" name="副标题 2"/>
          <p:cNvSpPr/>
          <p:nvPr>
            <p:ph type="subTitle" idx="1" hasCustomPrompt="1"/>
            <p:custDataLst>
              <p:tags r:id="rId15"/>
            </p:custDataLst>
          </p:nvPr>
        </p:nvSpPr>
        <p:spPr>
          <a:xfrm>
            <a:off x="1067581" y="3845884"/>
            <a:ext cx="5646700" cy="972000"/>
          </a:xfrm>
        </p:spPr>
        <p:txBody>
          <a:bodyPr wrap="square">
            <a:normAutofit/>
          </a:bodyPr>
          <a:lstStyle>
            <a:lvl1pPr marL="0" indent="0" algn="l">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4" name="日期占位符 3"/>
          <p:cNvSpPr/>
          <p:nvPr>
            <p:ph type="dt" sz="half" idx="10"/>
            <p:custDataLst>
              <p:tags r:id="rId16"/>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p:nvPr>
            <p:ph type="ftr" sz="quarter" idx="11"/>
            <p:custDataLst>
              <p:tags r:id="rId17"/>
            </p:custDataLst>
          </p:nvPr>
        </p:nvSpPr>
        <p:spPr/>
        <p:txBody>
          <a:bodyPr>
            <a:normAutofit/>
          </a:bodyPr>
          <a:lstStyle/>
          <a:p>
            <a:endParaRPr lang="zh-CN" altLang="en-US" dirty="0"/>
          </a:p>
        </p:txBody>
      </p:sp>
      <p:sp>
        <p:nvSpPr>
          <p:cNvPr id="6" name="灯片编号占位符 5"/>
          <p:cNvSpPr/>
          <p:nvPr>
            <p:ph type="sldNum" sz="quarter" idx="12"/>
            <p:custDataLst>
              <p:tags r:id="rId18"/>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10" name="公司名占位符 6"/>
          <p:cNvSpPr/>
          <p:nvPr>
            <p:ph type="body" sz="quarter" idx="13" hasCustomPrompt="1"/>
            <p:custDataLst>
              <p:tags r:id="rId19"/>
            </p:custDataLst>
          </p:nvPr>
        </p:nvSpPr>
        <p:spPr>
          <a:xfrm>
            <a:off x="1365140" y="678700"/>
            <a:ext cx="2880000" cy="504000"/>
          </a:xfrm>
        </p:spPr>
        <p:txBody>
          <a:bodyPr wrap="square" anchor="ctr">
            <a:normAutofit/>
          </a:bodyPr>
          <a:lstStyle>
            <a:lvl1pPr marL="0" indent="0">
              <a:lnSpc>
                <a:spcPct val="100000"/>
              </a:lnSpc>
              <a:buNone/>
              <a:defRPr sz="1600">
                <a:solidFill>
                  <a:schemeClr val="tx1">
                    <a:lumMod val="60000"/>
                    <a:lumOff val="40000"/>
                  </a:schemeClr>
                </a:solidFill>
              </a:defRPr>
            </a:lvl1pPr>
          </a:lstStyle>
          <a:p>
            <a:pPr lvl="0"/>
            <a:r>
              <a:rPr lang="zh-CN" altLang="en-US" dirty="0"/>
              <a:t>公司名</a:t>
            </a:r>
            <a:endParaRPr lang="zh-CN" altLang="en-US" dirty="0"/>
          </a:p>
        </p:txBody>
      </p:sp>
      <p:sp>
        <p:nvSpPr>
          <p:cNvPr id="24" name="署名占位符 10"/>
          <p:cNvSpPr/>
          <p:nvPr>
            <p:ph type="body" sz="quarter" idx="17" hasCustomPrompt="1"/>
            <p:custDataLst>
              <p:tags r:id="rId20"/>
            </p:custDataLst>
          </p:nvPr>
        </p:nvSpPr>
        <p:spPr>
          <a:xfrm>
            <a:off x="1067581" y="5254864"/>
            <a:ext cx="2880000" cy="504000"/>
          </a:xfrm>
          <a:prstGeom prst="roundRect">
            <a:avLst>
              <a:gd name="adj" fmla="val 50000"/>
            </a:avLst>
          </a:prstGeom>
          <a:solidFill>
            <a:schemeClr val="accent1"/>
          </a:solidFill>
        </p:spPr>
        <p:txBody>
          <a:bodyPr wrap="square" anchor="ctr">
            <a:normAutofit/>
          </a:bodyPr>
          <a:lstStyle>
            <a:lvl1pPr marL="0" indent="0" algn="ctr">
              <a:lnSpc>
                <a:spcPct val="100000"/>
              </a:lnSpc>
              <a:buNone/>
              <a:defRPr sz="1600">
                <a:solidFill>
                  <a:srgbClr val="FFFFFF"/>
                </a:solidFill>
              </a:defRPr>
            </a:lvl1pPr>
          </a:lstStyle>
          <a:p>
            <a:pPr lvl="0"/>
            <a:r>
              <a:rPr lang="zh-CN" altLang="en-US" dirty="0"/>
              <a:t>署名</a:t>
            </a:r>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内容占位符 2"/>
          <p:cNvSpPr/>
          <p:nvPr>
            <p:ph idx="1"/>
            <p:custDataLst>
              <p:tags r:id="rId3"/>
            </p:custDataLst>
          </p:nvPr>
        </p:nvSpPr>
        <p:spPr/>
        <p:txBody>
          <a:bodyPr wrap="square">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p:nvPr>
            <p:ph type="ftr" sz="quarter" idx="11"/>
            <p:custDataLst>
              <p:tags r:id="rId5"/>
            </p:custDataLst>
          </p:nvPr>
        </p:nvSpPr>
        <p:spPr/>
        <p:txBody>
          <a:bodyPr/>
          <a:lstStyle/>
          <a:p>
            <a:endParaRPr lang="zh-CN" altLang="en-US"/>
          </a:p>
        </p:txBody>
      </p:sp>
      <p:sp>
        <p:nvSpPr>
          <p:cNvPr id="6" name="灯片编号占位符 5"/>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3" name="矩形 2"/>
          <p:cNvSpPr/>
          <p:nvPr>
            <p:custDataLst>
              <p:tags r:id="rId2"/>
            </p:custDataLst>
          </p:nvPr>
        </p:nvSpPr>
        <p:spPr>
          <a:xfrm>
            <a:off x="0" y="0"/>
            <a:ext cx="12192000" cy="6858000"/>
          </a:xfrm>
          <a:prstGeom prst="rect">
            <a:avLst/>
          </a:prstGeom>
          <a:gradFill flip="none" rotWithShape="1">
            <a:gsLst>
              <a:gs pos="0">
                <a:schemeClr val="bg2">
                  <a:lumMod val="90000"/>
                </a:schemeClr>
              </a:gs>
              <a:gs pos="100000">
                <a:schemeClr val="bg2"/>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形状 3"/>
          <p:cNvSpPr/>
          <p:nvPr>
            <p:custDataLst>
              <p:tags r:id="rId3"/>
            </p:custDataLst>
          </p:nvPr>
        </p:nvSpPr>
        <p:spPr>
          <a:xfrm flipH="1" flipV="1">
            <a:off x="8483599" y="0"/>
            <a:ext cx="3708400" cy="1118044"/>
          </a:xfrm>
          <a:custGeom>
            <a:avLst/>
            <a:gdLst>
              <a:gd name="connsiteX0" fmla="*/ 2179079 w 4341841"/>
              <a:gd name="connsiteY0" fmla="*/ 0 h 1309020"/>
              <a:gd name="connsiteX1" fmla="*/ 4226329 w 4341841"/>
              <a:gd name="connsiteY1" fmla="*/ 1088515 h 1309020"/>
              <a:gd name="connsiteX2" fmla="*/ 4341841 w 4341841"/>
              <a:gd name="connsiteY2" fmla="*/ 1278653 h 1309020"/>
              <a:gd name="connsiteX3" fmla="*/ 4341841 w 4341841"/>
              <a:gd name="connsiteY3" fmla="*/ 1309020 h 1309020"/>
              <a:gd name="connsiteX4" fmla="*/ 0 w 4341841"/>
              <a:gd name="connsiteY4" fmla="*/ 1309020 h 1309020"/>
              <a:gd name="connsiteX5" fmla="*/ 8163 w 4341841"/>
              <a:gd name="connsiteY5" fmla="*/ 1292076 h 1309020"/>
              <a:gd name="connsiteX6" fmla="*/ 2179079 w 4341841"/>
              <a:gd name="connsiteY6" fmla="*/ 0 h 130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1841" h="1309020">
                <a:moveTo>
                  <a:pt x="2179079" y="0"/>
                </a:moveTo>
                <a:cubicBezTo>
                  <a:pt x="3031288" y="0"/>
                  <a:pt x="3782650" y="431783"/>
                  <a:pt x="4226329" y="1088515"/>
                </a:cubicBezTo>
                <a:lnTo>
                  <a:pt x="4341841" y="1278653"/>
                </a:lnTo>
                <a:lnTo>
                  <a:pt x="4341841" y="1309020"/>
                </a:lnTo>
                <a:lnTo>
                  <a:pt x="0" y="1309020"/>
                </a:lnTo>
                <a:lnTo>
                  <a:pt x="8163" y="1292076"/>
                </a:lnTo>
                <a:cubicBezTo>
                  <a:pt x="426245" y="522458"/>
                  <a:pt x="1241649" y="0"/>
                  <a:pt x="2179079" y="0"/>
                </a:cubicBezTo>
                <a:close/>
              </a:path>
            </a:pathLst>
          </a:custGeom>
          <a:gradFill flip="none" rotWithShape="1">
            <a:gsLst>
              <a:gs pos="0">
                <a:schemeClr val="accent1">
                  <a:lumMod val="60000"/>
                  <a:lumOff val="40000"/>
                </a:schemeClr>
              </a:gs>
              <a:gs pos="100000">
                <a:schemeClr val="accent1">
                  <a:lumMod val="20000"/>
                  <a:lumOff val="80000"/>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任意多边形: 形状 4"/>
          <p:cNvSpPr/>
          <p:nvPr>
            <p:custDataLst>
              <p:tags r:id="rId4"/>
            </p:custDataLst>
          </p:nvPr>
        </p:nvSpPr>
        <p:spPr>
          <a:xfrm flipH="1" flipV="1">
            <a:off x="9431652" y="739775"/>
            <a:ext cx="1972948" cy="498232"/>
          </a:xfrm>
          <a:custGeom>
            <a:avLst/>
            <a:gdLst>
              <a:gd name="connsiteX0" fmla="*/ 1084022 w 1108530"/>
              <a:gd name="connsiteY0" fmla="*/ 230923 h 279939"/>
              <a:gd name="connsiteX1" fmla="*/ 1108530 w 1108530"/>
              <a:gd name="connsiteY1" fmla="*/ 255431 h 279939"/>
              <a:gd name="connsiteX2" fmla="*/ 1084022 w 1108530"/>
              <a:gd name="connsiteY2" fmla="*/ 279939 h 279939"/>
              <a:gd name="connsiteX3" fmla="*/ 1059514 w 1108530"/>
              <a:gd name="connsiteY3" fmla="*/ 255431 h 279939"/>
              <a:gd name="connsiteX4" fmla="*/ 1084022 w 1108530"/>
              <a:gd name="connsiteY4" fmla="*/ 230923 h 279939"/>
              <a:gd name="connsiteX5" fmla="*/ 965591 w 1108530"/>
              <a:gd name="connsiteY5" fmla="*/ 230923 h 279939"/>
              <a:gd name="connsiteX6" fmla="*/ 990099 w 1108530"/>
              <a:gd name="connsiteY6" fmla="*/ 255431 h 279939"/>
              <a:gd name="connsiteX7" fmla="*/ 965591 w 1108530"/>
              <a:gd name="connsiteY7" fmla="*/ 279939 h 279939"/>
              <a:gd name="connsiteX8" fmla="*/ 941082 w 1108530"/>
              <a:gd name="connsiteY8" fmla="*/ 255431 h 279939"/>
              <a:gd name="connsiteX9" fmla="*/ 965591 w 1108530"/>
              <a:gd name="connsiteY9" fmla="*/ 230923 h 279939"/>
              <a:gd name="connsiteX10" fmla="*/ 847159 w 1108530"/>
              <a:gd name="connsiteY10" fmla="*/ 230923 h 279939"/>
              <a:gd name="connsiteX11" fmla="*/ 871667 w 1108530"/>
              <a:gd name="connsiteY11" fmla="*/ 255431 h 279939"/>
              <a:gd name="connsiteX12" fmla="*/ 847159 w 1108530"/>
              <a:gd name="connsiteY12" fmla="*/ 279939 h 279939"/>
              <a:gd name="connsiteX13" fmla="*/ 822651 w 1108530"/>
              <a:gd name="connsiteY13" fmla="*/ 255431 h 279939"/>
              <a:gd name="connsiteX14" fmla="*/ 847159 w 1108530"/>
              <a:gd name="connsiteY14" fmla="*/ 230923 h 279939"/>
              <a:gd name="connsiteX15" fmla="*/ 728727 w 1108530"/>
              <a:gd name="connsiteY15" fmla="*/ 230923 h 279939"/>
              <a:gd name="connsiteX16" fmla="*/ 753235 w 1108530"/>
              <a:gd name="connsiteY16" fmla="*/ 255431 h 279939"/>
              <a:gd name="connsiteX17" fmla="*/ 728727 w 1108530"/>
              <a:gd name="connsiteY17" fmla="*/ 279939 h 279939"/>
              <a:gd name="connsiteX18" fmla="*/ 704219 w 1108530"/>
              <a:gd name="connsiteY18" fmla="*/ 255431 h 279939"/>
              <a:gd name="connsiteX19" fmla="*/ 728727 w 1108530"/>
              <a:gd name="connsiteY19" fmla="*/ 230923 h 279939"/>
              <a:gd name="connsiteX20" fmla="*/ 610295 w 1108530"/>
              <a:gd name="connsiteY20" fmla="*/ 230923 h 279939"/>
              <a:gd name="connsiteX21" fmla="*/ 634803 w 1108530"/>
              <a:gd name="connsiteY21" fmla="*/ 255431 h 279939"/>
              <a:gd name="connsiteX22" fmla="*/ 610295 w 1108530"/>
              <a:gd name="connsiteY22" fmla="*/ 279939 h 279939"/>
              <a:gd name="connsiteX23" fmla="*/ 585787 w 1108530"/>
              <a:gd name="connsiteY23" fmla="*/ 255431 h 279939"/>
              <a:gd name="connsiteX24" fmla="*/ 610295 w 1108530"/>
              <a:gd name="connsiteY24" fmla="*/ 230923 h 279939"/>
              <a:gd name="connsiteX25" fmla="*/ 498235 w 1108530"/>
              <a:gd name="connsiteY25" fmla="*/ 230923 h 279939"/>
              <a:gd name="connsiteX26" fmla="*/ 522743 w 1108530"/>
              <a:gd name="connsiteY26" fmla="*/ 255431 h 279939"/>
              <a:gd name="connsiteX27" fmla="*/ 498235 w 1108530"/>
              <a:gd name="connsiteY27" fmla="*/ 279939 h 279939"/>
              <a:gd name="connsiteX28" fmla="*/ 473727 w 1108530"/>
              <a:gd name="connsiteY28" fmla="*/ 255431 h 279939"/>
              <a:gd name="connsiteX29" fmla="*/ 498235 w 1108530"/>
              <a:gd name="connsiteY29" fmla="*/ 230923 h 279939"/>
              <a:gd name="connsiteX30" fmla="*/ 379803 w 1108530"/>
              <a:gd name="connsiteY30" fmla="*/ 230923 h 279939"/>
              <a:gd name="connsiteX31" fmla="*/ 404311 w 1108530"/>
              <a:gd name="connsiteY31" fmla="*/ 255431 h 279939"/>
              <a:gd name="connsiteX32" fmla="*/ 379803 w 1108530"/>
              <a:gd name="connsiteY32" fmla="*/ 279939 h 279939"/>
              <a:gd name="connsiteX33" fmla="*/ 355295 w 1108530"/>
              <a:gd name="connsiteY33" fmla="*/ 255431 h 279939"/>
              <a:gd name="connsiteX34" fmla="*/ 379803 w 1108530"/>
              <a:gd name="connsiteY34" fmla="*/ 230923 h 279939"/>
              <a:gd name="connsiteX35" fmla="*/ 261372 w 1108530"/>
              <a:gd name="connsiteY35" fmla="*/ 230923 h 279939"/>
              <a:gd name="connsiteX36" fmla="*/ 285880 w 1108530"/>
              <a:gd name="connsiteY36" fmla="*/ 255431 h 279939"/>
              <a:gd name="connsiteX37" fmla="*/ 261372 w 1108530"/>
              <a:gd name="connsiteY37" fmla="*/ 279939 h 279939"/>
              <a:gd name="connsiteX38" fmla="*/ 236863 w 1108530"/>
              <a:gd name="connsiteY38" fmla="*/ 255431 h 279939"/>
              <a:gd name="connsiteX39" fmla="*/ 261372 w 1108530"/>
              <a:gd name="connsiteY39" fmla="*/ 230923 h 279939"/>
              <a:gd name="connsiteX40" fmla="*/ 142940 w 1108530"/>
              <a:gd name="connsiteY40" fmla="*/ 230923 h 279939"/>
              <a:gd name="connsiteX41" fmla="*/ 167448 w 1108530"/>
              <a:gd name="connsiteY41" fmla="*/ 255431 h 279939"/>
              <a:gd name="connsiteX42" fmla="*/ 142940 w 1108530"/>
              <a:gd name="connsiteY42" fmla="*/ 279939 h 279939"/>
              <a:gd name="connsiteX43" fmla="*/ 118432 w 1108530"/>
              <a:gd name="connsiteY43" fmla="*/ 255431 h 279939"/>
              <a:gd name="connsiteX44" fmla="*/ 142940 w 1108530"/>
              <a:gd name="connsiteY44" fmla="*/ 230923 h 279939"/>
              <a:gd name="connsiteX45" fmla="*/ 24508 w 1108530"/>
              <a:gd name="connsiteY45" fmla="*/ 230923 h 279939"/>
              <a:gd name="connsiteX46" fmla="*/ 49016 w 1108530"/>
              <a:gd name="connsiteY46" fmla="*/ 255431 h 279939"/>
              <a:gd name="connsiteX47" fmla="*/ 24508 w 1108530"/>
              <a:gd name="connsiteY47" fmla="*/ 279939 h 279939"/>
              <a:gd name="connsiteX48" fmla="*/ 0 w 1108530"/>
              <a:gd name="connsiteY48" fmla="*/ 255431 h 279939"/>
              <a:gd name="connsiteX49" fmla="*/ 24508 w 1108530"/>
              <a:gd name="connsiteY49" fmla="*/ 230923 h 279939"/>
              <a:gd name="connsiteX50" fmla="*/ 1084022 w 1108530"/>
              <a:gd name="connsiteY50" fmla="*/ 115462 h 279939"/>
              <a:gd name="connsiteX51" fmla="*/ 1108530 w 1108530"/>
              <a:gd name="connsiteY51" fmla="*/ 139970 h 279939"/>
              <a:gd name="connsiteX52" fmla="*/ 1084022 w 1108530"/>
              <a:gd name="connsiteY52" fmla="*/ 164478 h 279939"/>
              <a:gd name="connsiteX53" fmla="*/ 1059514 w 1108530"/>
              <a:gd name="connsiteY53" fmla="*/ 139970 h 279939"/>
              <a:gd name="connsiteX54" fmla="*/ 1084022 w 1108530"/>
              <a:gd name="connsiteY54" fmla="*/ 115462 h 279939"/>
              <a:gd name="connsiteX55" fmla="*/ 965591 w 1108530"/>
              <a:gd name="connsiteY55" fmla="*/ 115462 h 279939"/>
              <a:gd name="connsiteX56" fmla="*/ 990099 w 1108530"/>
              <a:gd name="connsiteY56" fmla="*/ 139970 h 279939"/>
              <a:gd name="connsiteX57" fmla="*/ 965591 w 1108530"/>
              <a:gd name="connsiteY57" fmla="*/ 164478 h 279939"/>
              <a:gd name="connsiteX58" fmla="*/ 941082 w 1108530"/>
              <a:gd name="connsiteY58" fmla="*/ 139970 h 279939"/>
              <a:gd name="connsiteX59" fmla="*/ 965591 w 1108530"/>
              <a:gd name="connsiteY59" fmla="*/ 115462 h 279939"/>
              <a:gd name="connsiteX60" fmla="*/ 847159 w 1108530"/>
              <a:gd name="connsiteY60" fmla="*/ 115462 h 279939"/>
              <a:gd name="connsiteX61" fmla="*/ 871667 w 1108530"/>
              <a:gd name="connsiteY61" fmla="*/ 139970 h 279939"/>
              <a:gd name="connsiteX62" fmla="*/ 847159 w 1108530"/>
              <a:gd name="connsiteY62" fmla="*/ 164478 h 279939"/>
              <a:gd name="connsiteX63" fmla="*/ 822651 w 1108530"/>
              <a:gd name="connsiteY63" fmla="*/ 139970 h 279939"/>
              <a:gd name="connsiteX64" fmla="*/ 847159 w 1108530"/>
              <a:gd name="connsiteY64" fmla="*/ 115462 h 279939"/>
              <a:gd name="connsiteX65" fmla="*/ 728727 w 1108530"/>
              <a:gd name="connsiteY65" fmla="*/ 115462 h 279939"/>
              <a:gd name="connsiteX66" fmla="*/ 753235 w 1108530"/>
              <a:gd name="connsiteY66" fmla="*/ 139970 h 279939"/>
              <a:gd name="connsiteX67" fmla="*/ 728727 w 1108530"/>
              <a:gd name="connsiteY67" fmla="*/ 164478 h 279939"/>
              <a:gd name="connsiteX68" fmla="*/ 704219 w 1108530"/>
              <a:gd name="connsiteY68" fmla="*/ 139970 h 279939"/>
              <a:gd name="connsiteX69" fmla="*/ 728727 w 1108530"/>
              <a:gd name="connsiteY69" fmla="*/ 115462 h 279939"/>
              <a:gd name="connsiteX70" fmla="*/ 610295 w 1108530"/>
              <a:gd name="connsiteY70" fmla="*/ 115462 h 279939"/>
              <a:gd name="connsiteX71" fmla="*/ 634803 w 1108530"/>
              <a:gd name="connsiteY71" fmla="*/ 139970 h 279939"/>
              <a:gd name="connsiteX72" fmla="*/ 610295 w 1108530"/>
              <a:gd name="connsiteY72" fmla="*/ 164478 h 279939"/>
              <a:gd name="connsiteX73" fmla="*/ 585787 w 1108530"/>
              <a:gd name="connsiteY73" fmla="*/ 139970 h 279939"/>
              <a:gd name="connsiteX74" fmla="*/ 610295 w 1108530"/>
              <a:gd name="connsiteY74" fmla="*/ 115462 h 279939"/>
              <a:gd name="connsiteX75" fmla="*/ 498235 w 1108530"/>
              <a:gd name="connsiteY75" fmla="*/ 115462 h 279939"/>
              <a:gd name="connsiteX76" fmla="*/ 522743 w 1108530"/>
              <a:gd name="connsiteY76" fmla="*/ 139970 h 279939"/>
              <a:gd name="connsiteX77" fmla="*/ 498235 w 1108530"/>
              <a:gd name="connsiteY77" fmla="*/ 164478 h 279939"/>
              <a:gd name="connsiteX78" fmla="*/ 473727 w 1108530"/>
              <a:gd name="connsiteY78" fmla="*/ 139970 h 279939"/>
              <a:gd name="connsiteX79" fmla="*/ 498235 w 1108530"/>
              <a:gd name="connsiteY79" fmla="*/ 115462 h 279939"/>
              <a:gd name="connsiteX80" fmla="*/ 379803 w 1108530"/>
              <a:gd name="connsiteY80" fmla="*/ 115462 h 279939"/>
              <a:gd name="connsiteX81" fmla="*/ 404311 w 1108530"/>
              <a:gd name="connsiteY81" fmla="*/ 139970 h 279939"/>
              <a:gd name="connsiteX82" fmla="*/ 379803 w 1108530"/>
              <a:gd name="connsiteY82" fmla="*/ 164478 h 279939"/>
              <a:gd name="connsiteX83" fmla="*/ 355295 w 1108530"/>
              <a:gd name="connsiteY83" fmla="*/ 139970 h 279939"/>
              <a:gd name="connsiteX84" fmla="*/ 379803 w 1108530"/>
              <a:gd name="connsiteY84" fmla="*/ 115462 h 279939"/>
              <a:gd name="connsiteX85" fmla="*/ 261372 w 1108530"/>
              <a:gd name="connsiteY85" fmla="*/ 115462 h 279939"/>
              <a:gd name="connsiteX86" fmla="*/ 285880 w 1108530"/>
              <a:gd name="connsiteY86" fmla="*/ 139970 h 279939"/>
              <a:gd name="connsiteX87" fmla="*/ 261372 w 1108530"/>
              <a:gd name="connsiteY87" fmla="*/ 164478 h 279939"/>
              <a:gd name="connsiteX88" fmla="*/ 236863 w 1108530"/>
              <a:gd name="connsiteY88" fmla="*/ 139970 h 279939"/>
              <a:gd name="connsiteX89" fmla="*/ 261372 w 1108530"/>
              <a:gd name="connsiteY89" fmla="*/ 115462 h 279939"/>
              <a:gd name="connsiteX90" fmla="*/ 142940 w 1108530"/>
              <a:gd name="connsiteY90" fmla="*/ 115462 h 279939"/>
              <a:gd name="connsiteX91" fmla="*/ 167448 w 1108530"/>
              <a:gd name="connsiteY91" fmla="*/ 139970 h 279939"/>
              <a:gd name="connsiteX92" fmla="*/ 142940 w 1108530"/>
              <a:gd name="connsiteY92" fmla="*/ 164478 h 279939"/>
              <a:gd name="connsiteX93" fmla="*/ 118432 w 1108530"/>
              <a:gd name="connsiteY93" fmla="*/ 139970 h 279939"/>
              <a:gd name="connsiteX94" fmla="*/ 142940 w 1108530"/>
              <a:gd name="connsiteY94" fmla="*/ 115462 h 279939"/>
              <a:gd name="connsiteX95" fmla="*/ 24508 w 1108530"/>
              <a:gd name="connsiteY95" fmla="*/ 115462 h 279939"/>
              <a:gd name="connsiteX96" fmla="*/ 49016 w 1108530"/>
              <a:gd name="connsiteY96" fmla="*/ 139970 h 279939"/>
              <a:gd name="connsiteX97" fmla="*/ 24508 w 1108530"/>
              <a:gd name="connsiteY97" fmla="*/ 164478 h 279939"/>
              <a:gd name="connsiteX98" fmla="*/ 0 w 1108530"/>
              <a:gd name="connsiteY98" fmla="*/ 139970 h 279939"/>
              <a:gd name="connsiteX99" fmla="*/ 24508 w 1108530"/>
              <a:gd name="connsiteY99" fmla="*/ 115462 h 279939"/>
              <a:gd name="connsiteX100" fmla="*/ 1084022 w 1108530"/>
              <a:gd name="connsiteY100" fmla="*/ 0 h 279939"/>
              <a:gd name="connsiteX101" fmla="*/ 1108530 w 1108530"/>
              <a:gd name="connsiteY101" fmla="*/ 24508 h 279939"/>
              <a:gd name="connsiteX102" fmla="*/ 1084022 w 1108530"/>
              <a:gd name="connsiteY102" fmla="*/ 49016 h 279939"/>
              <a:gd name="connsiteX103" fmla="*/ 1059514 w 1108530"/>
              <a:gd name="connsiteY103" fmla="*/ 24508 h 279939"/>
              <a:gd name="connsiteX104" fmla="*/ 1084022 w 1108530"/>
              <a:gd name="connsiteY104" fmla="*/ 0 h 279939"/>
              <a:gd name="connsiteX105" fmla="*/ 965591 w 1108530"/>
              <a:gd name="connsiteY105" fmla="*/ 0 h 279939"/>
              <a:gd name="connsiteX106" fmla="*/ 990099 w 1108530"/>
              <a:gd name="connsiteY106" fmla="*/ 24508 h 279939"/>
              <a:gd name="connsiteX107" fmla="*/ 965591 w 1108530"/>
              <a:gd name="connsiteY107" fmla="*/ 49016 h 279939"/>
              <a:gd name="connsiteX108" fmla="*/ 941082 w 1108530"/>
              <a:gd name="connsiteY108" fmla="*/ 24508 h 279939"/>
              <a:gd name="connsiteX109" fmla="*/ 965591 w 1108530"/>
              <a:gd name="connsiteY109" fmla="*/ 0 h 279939"/>
              <a:gd name="connsiteX110" fmla="*/ 847159 w 1108530"/>
              <a:gd name="connsiteY110" fmla="*/ 0 h 279939"/>
              <a:gd name="connsiteX111" fmla="*/ 871667 w 1108530"/>
              <a:gd name="connsiteY111" fmla="*/ 24508 h 279939"/>
              <a:gd name="connsiteX112" fmla="*/ 847159 w 1108530"/>
              <a:gd name="connsiteY112" fmla="*/ 49016 h 279939"/>
              <a:gd name="connsiteX113" fmla="*/ 822651 w 1108530"/>
              <a:gd name="connsiteY113" fmla="*/ 24508 h 279939"/>
              <a:gd name="connsiteX114" fmla="*/ 847159 w 1108530"/>
              <a:gd name="connsiteY114" fmla="*/ 0 h 279939"/>
              <a:gd name="connsiteX115" fmla="*/ 728727 w 1108530"/>
              <a:gd name="connsiteY115" fmla="*/ 0 h 279939"/>
              <a:gd name="connsiteX116" fmla="*/ 753235 w 1108530"/>
              <a:gd name="connsiteY116" fmla="*/ 24508 h 279939"/>
              <a:gd name="connsiteX117" fmla="*/ 728727 w 1108530"/>
              <a:gd name="connsiteY117" fmla="*/ 49016 h 279939"/>
              <a:gd name="connsiteX118" fmla="*/ 704219 w 1108530"/>
              <a:gd name="connsiteY118" fmla="*/ 24508 h 279939"/>
              <a:gd name="connsiteX119" fmla="*/ 728727 w 1108530"/>
              <a:gd name="connsiteY119" fmla="*/ 0 h 279939"/>
              <a:gd name="connsiteX120" fmla="*/ 610295 w 1108530"/>
              <a:gd name="connsiteY120" fmla="*/ 0 h 279939"/>
              <a:gd name="connsiteX121" fmla="*/ 634803 w 1108530"/>
              <a:gd name="connsiteY121" fmla="*/ 24508 h 279939"/>
              <a:gd name="connsiteX122" fmla="*/ 610295 w 1108530"/>
              <a:gd name="connsiteY122" fmla="*/ 49016 h 279939"/>
              <a:gd name="connsiteX123" fmla="*/ 585787 w 1108530"/>
              <a:gd name="connsiteY123" fmla="*/ 24508 h 279939"/>
              <a:gd name="connsiteX124" fmla="*/ 610295 w 1108530"/>
              <a:gd name="connsiteY124" fmla="*/ 0 h 279939"/>
              <a:gd name="connsiteX125" fmla="*/ 498235 w 1108530"/>
              <a:gd name="connsiteY125" fmla="*/ 0 h 279939"/>
              <a:gd name="connsiteX126" fmla="*/ 522743 w 1108530"/>
              <a:gd name="connsiteY126" fmla="*/ 24508 h 279939"/>
              <a:gd name="connsiteX127" fmla="*/ 498235 w 1108530"/>
              <a:gd name="connsiteY127" fmla="*/ 49016 h 279939"/>
              <a:gd name="connsiteX128" fmla="*/ 473727 w 1108530"/>
              <a:gd name="connsiteY128" fmla="*/ 24508 h 279939"/>
              <a:gd name="connsiteX129" fmla="*/ 498235 w 1108530"/>
              <a:gd name="connsiteY129" fmla="*/ 0 h 279939"/>
              <a:gd name="connsiteX130" fmla="*/ 379803 w 1108530"/>
              <a:gd name="connsiteY130" fmla="*/ 0 h 279939"/>
              <a:gd name="connsiteX131" fmla="*/ 404311 w 1108530"/>
              <a:gd name="connsiteY131" fmla="*/ 24508 h 279939"/>
              <a:gd name="connsiteX132" fmla="*/ 379803 w 1108530"/>
              <a:gd name="connsiteY132" fmla="*/ 49016 h 279939"/>
              <a:gd name="connsiteX133" fmla="*/ 355295 w 1108530"/>
              <a:gd name="connsiteY133" fmla="*/ 24508 h 279939"/>
              <a:gd name="connsiteX134" fmla="*/ 379803 w 1108530"/>
              <a:gd name="connsiteY134" fmla="*/ 0 h 279939"/>
              <a:gd name="connsiteX135" fmla="*/ 261372 w 1108530"/>
              <a:gd name="connsiteY135" fmla="*/ 0 h 279939"/>
              <a:gd name="connsiteX136" fmla="*/ 285880 w 1108530"/>
              <a:gd name="connsiteY136" fmla="*/ 24508 h 279939"/>
              <a:gd name="connsiteX137" fmla="*/ 261372 w 1108530"/>
              <a:gd name="connsiteY137" fmla="*/ 49016 h 279939"/>
              <a:gd name="connsiteX138" fmla="*/ 236863 w 1108530"/>
              <a:gd name="connsiteY138" fmla="*/ 24508 h 279939"/>
              <a:gd name="connsiteX139" fmla="*/ 261372 w 1108530"/>
              <a:gd name="connsiteY139" fmla="*/ 0 h 279939"/>
              <a:gd name="connsiteX140" fmla="*/ 142940 w 1108530"/>
              <a:gd name="connsiteY140" fmla="*/ 0 h 279939"/>
              <a:gd name="connsiteX141" fmla="*/ 167448 w 1108530"/>
              <a:gd name="connsiteY141" fmla="*/ 24508 h 279939"/>
              <a:gd name="connsiteX142" fmla="*/ 142940 w 1108530"/>
              <a:gd name="connsiteY142" fmla="*/ 49016 h 279939"/>
              <a:gd name="connsiteX143" fmla="*/ 118432 w 1108530"/>
              <a:gd name="connsiteY143" fmla="*/ 24508 h 279939"/>
              <a:gd name="connsiteX144" fmla="*/ 142940 w 1108530"/>
              <a:gd name="connsiteY144" fmla="*/ 0 h 279939"/>
              <a:gd name="connsiteX145" fmla="*/ 24508 w 1108530"/>
              <a:gd name="connsiteY145" fmla="*/ 0 h 279939"/>
              <a:gd name="connsiteX146" fmla="*/ 49016 w 1108530"/>
              <a:gd name="connsiteY146" fmla="*/ 24508 h 279939"/>
              <a:gd name="connsiteX147" fmla="*/ 24508 w 1108530"/>
              <a:gd name="connsiteY147" fmla="*/ 49016 h 279939"/>
              <a:gd name="connsiteX148" fmla="*/ 0 w 1108530"/>
              <a:gd name="connsiteY148" fmla="*/ 24508 h 279939"/>
              <a:gd name="connsiteX149" fmla="*/ 24508 w 1108530"/>
              <a:gd name="connsiteY149" fmla="*/ 0 h 279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1108530" h="279939">
                <a:moveTo>
                  <a:pt x="1084022" y="230923"/>
                </a:moveTo>
                <a:cubicBezTo>
                  <a:pt x="1097558" y="230923"/>
                  <a:pt x="1108530" y="241895"/>
                  <a:pt x="1108530" y="255431"/>
                </a:cubicBezTo>
                <a:cubicBezTo>
                  <a:pt x="1108530" y="268967"/>
                  <a:pt x="1097558" y="279939"/>
                  <a:pt x="1084022" y="279939"/>
                </a:cubicBezTo>
                <a:cubicBezTo>
                  <a:pt x="1070486" y="279939"/>
                  <a:pt x="1059514" y="268967"/>
                  <a:pt x="1059514" y="255431"/>
                </a:cubicBezTo>
                <a:cubicBezTo>
                  <a:pt x="1059514" y="241895"/>
                  <a:pt x="1070486" y="230923"/>
                  <a:pt x="1084022" y="230923"/>
                </a:cubicBezTo>
                <a:close/>
                <a:moveTo>
                  <a:pt x="965591" y="230923"/>
                </a:moveTo>
                <a:cubicBezTo>
                  <a:pt x="979126" y="230923"/>
                  <a:pt x="990099" y="241895"/>
                  <a:pt x="990099" y="255431"/>
                </a:cubicBezTo>
                <a:cubicBezTo>
                  <a:pt x="990099" y="268967"/>
                  <a:pt x="979126" y="279939"/>
                  <a:pt x="965591" y="279939"/>
                </a:cubicBezTo>
                <a:cubicBezTo>
                  <a:pt x="952055" y="279939"/>
                  <a:pt x="941082" y="268967"/>
                  <a:pt x="941082" y="255431"/>
                </a:cubicBezTo>
                <a:cubicBezTo>
                  <a:pt x="941082" y="241895"/>
                  <a:pt x="952055" y="230923"/>
                  <a:pt x="965591" y="230923"/>
                </a:cubicBezTo>
                <a:close/>
                <a:moveTo>
                  <a:pt x="847159" y="230923"/>
                </a:moveTo>
                <a:cubicBezTo>
                  <a:pt x="860694" y="230923"/>
                  <a:pt x="871667" y="241895"/>
                  <a:pt x="871667" y="255431"/>
                </a:cubicBezTo>
                <a:cubicBezTo>
                  <a:pt x="871667" y="268967"/>
                  <a:pt x="860694" y="279939"/>
                  <a:pt x="847159" y="279939"/>
                </a:cubicBezTo>
                <a:cubicBezTo>
                  <a:pt x="833623" y="279939"/>
                  <a:pt x="822651" y="268967"/>
                  <a:pt x="822651" y="255431"/>
                </a:cubicBezTo>
                <a:cubicBezTo>
                  <a:pt x="822651" y="241895"/>
                  <a:pt x="833623" y="230923"/>
                  <a:pt x="847159" y="230923"/>
                </a:cubicBezTo>
                <a:close/>
                <a:moveTo>
                  <a:pt x="728727" y="230923"/>
                </a:moveTo>
                <a:cubicBezTo>
                  <a:pt x="742263" y="230923"/>
                  <a:pt x="753235" y="241895"/>
                  <a:pt x="753235" y="255431"/>
                </a:cubicBezTo>
                <a:cubicBezTo>
                  <a:pt x="753235" y="268967"/>
                  <a:pt x="742263" y="279939"/>
                  <a:pt x="728727" y="279939"/>
                </a:cubicBezTo>
                <a:cubicBezTo>
                  <a:pt x="715191" y="279939"/>
                  <a:pt x="704219" y="268967"/>
                  <a:pt x="704219" y="255431"/>
                </a:cubicBezTo>
                <a:cubicBezTo>
                  <a:pt x="704219" y="241895"/>
                  <a:pt x="715191" y="230923"/>
                  <a:pt x="728727" y="230923"/>
                </a:cubicBezTo>
                <a:close/>
                <a:moveTo>
                  <a:pt x="610295" y="230923"/>
                </a:moveTo>
                <a:cubicBezTo>
                  <a:pt x="623831" y="230923"/>
                  <a:pt x="634803" y="241895"/>
                  <a:pt x="634803" y="255431"/>
                </a:cubicBezTo>
                <a:cubicBezTo>
                  <a:pt x="634803" y="268967"/>
                  <a:pt x="623831" y="279939"/>
                  <a:pt x="610295" y="279939"/>
                </a:cubicBezTo>
                <a:cubicBezTo>
                  <a:pt x="596759" y="279939"/>
                  <a:pt x="585787" y="268967"/>
                  <a:pt x="585787" y="255431"/>
                </a:cubicBezTo>
                <a:cubicBezTo>
                  <a:pt x="585787" y="241895"/>
                  <a:pt x="596759" y="230923"/>
                  <a:pt x="610295" y="230923"/>
                </a:cubicBezTo>
                <a:close/>
                <a:moveTo>
                  <a:pt x="498235" y="230923"/>
                </a:moveTo>
                <a:cubicBezTo>
                  <a:pt x="511771" y="230923"/>
                  <a:pt x="522743" y="241895"/>
                  <a:pt x="522743" y="255431"/>
                </a:cubicBezTo>
                <a:cubicBezTo>
                  <a:pt x="522743" y="268967"/>
                  <a:pt x="511771" y="279939"/>
                  <a:pt x="498235" y="279939"/>
                </a:cubicBezTo>
                <a:cubicBezTo>
                  <a:pt x="484699" y="279939"/>
                  <a:pt x="473727" y="268967"/>
                  <a:pt x="473727" y="255431"/>
                </a:cubicBezTo>
                <a:cubicBezTo>
                  <a:pt x="473727" y="241895"/>
                  <a:pt x="484699" y="230923"/>
                  <a:pt x="498235" y="230923"/>
                </a:cubicBezTo>
                <a:close/>
                <a:moveTo>
                  <a:pt x="379803" y="230923"/>
                </a:moveTo>
                <a:cubicBezTo>
                  <a:pt x="393339" y="230923"/>
                  <a:pt x="404311" y="241895"/>
                  <a:pt x="404311" y="255431"/>
                </a:cubicBezTo>
                <a:cubicBezTo>
                  <a:pt x="404311" y="268967"/>
                  <a:pt x="393339" y="279939"/>
                  <a:pt x="379803" y="279939"/>
                </a:cubicBezTo>
                <a:cubicBezTo>
                  <a:pt x="366268" y="279939"/>
                  <a:pt x="355295" y="268967"/>
                  <a:pt x="355295" y="255431"/>
                </a:cubicBezTo>
                <a:cubicBezTo>
                  <a:pt x="355295" y="241895"/>
                  <a:pt x="366268" y="230923"/>
                  <a:pt x="379803" y="230923"/>
                </a:cubicBezTo>
                <a:close/>
                <a:moveTo>
                  <a:pt x="261372" y="230923"/>
                </a:moveTo>
                <a:cubicBezTo>
                  <a:pt x="274907" y="230923"/>
                  <a:pt x="285880" y="241895"/>
                  <a:pt x="285880" y="255431"/>
                </a:cubicBezTo>
                <a:cubicBezTo>
                  <a:pt x="285880" y="268967"/>
                  <a:pt x="274907" y="279939"/>
                  <a:pt x="261372" y="279939"/>
                </a:cubicBezTo>
                <a:cubicBezTo>
                  <a:pt x="247836" y="279939"/>
                  <a:pt x="236863" y="268967"/>
                  <a:pt x="236863" y="255431"/>
                </a:cubicBezTo>
                <a:cubicBezTo>
                  <a:pt x="236863" y="241895"/>
                  <a:pt x="247836" y="230923"/>
                  <a:pt x="261372" y="230923"/>
                </a:cubicBezTo>
                <a:close/>
                <a:moveTo>
                  <a:pt x="142940" y="230923"/>
                </a:moveTo>
                <a:cubicBezTo>
                  <a:pt x="156475" y="230923"/>
                  <a:pt x="167448" y="241895"/>
                  <a:pt x="167448" y="255431"/>
                </a:cubicBezTo>
                <a:cubicBezTo>
                  <a:pt x="167448" y="268967"/>
                  <a:pt x="156475" y="279939"/>
                  <a:pt x="142940" y="279939"/>
                </a:cubicBezTo>
                <a:cubicBezTo>
                  <a:pt x="129404" y="279939"/>
                  <a:pt x="118432" y="268967"/>
                  <a:pt x="118432" y="255431"/>
                </a:cubicBezTo>
                <a:cubicBezTo>
                  <a:pt x="118432" y="241895"/>
                  <a:pt x="129404" y="230923"/>
                  <a:pt x="142940" y="230923"/>
                </a:cubicBezTo>
                <a:close/>
                <a:moveTo>
                  <a:pt x="24508" y="230923"/>
                </a:moveTo>
                <a:cubicBezTo>
                  <a:pt x="38044" y="230923"/>
                  <a:pt x="49016" y="241895"/>
                  <a:pt x="49016" y="255431"/>
                </a:cubicBezTo>
                <a:cubicBezTo>
                  <a:pt x="49016" y="268967"/>
                  <a:pt x="38044" y="279939"/>
                  <a:pt x="24508" y="279939"/>
                </a:cubicBezTo>
                <a:cubicBezTo>
                  <a:pt x="10972" y="279939"/>
                  <a:pt x="0" y="268967"/>
                  <a:pt x="0" y="255431"/>
                </a:cubicBezTo>
                <a:cubicBezTo>
                  <a:pt x="0" y="241895"/>
                  <a:pt x="10972" y="230923"/>
                  <a:pt x="24508" y="230923"/>
                </a:cubicBezTo>
                <a:close/>
                <a:moveTo>
                  <a:pt x="1084022" y="115462"/>
                </a:moveTo>
                <a:cubicBezTo>
                  <a:pt x="1097558" y="115462"/>
                  <a:pt x="1108530" y="126434"/>
                  <a:pt x="1108530" y="139970"/>
                </a:cubicBezTo>
                <a:cubicBezTo>
                  <a:pt x="1108530" y="153505"/>
                  <a:pt x="1097558" y="164478"/>
                  <a:pt x="1084022" y="164478"/>
                </a:cubicBezTo>
                <a:cubicBezTo>
                  <a:pt x="1070486" y="164478"/>
                  <a:pt x="1059514" y="153505"/>
                  <a:pt x="1059514" y="139970"/>
                </a:cubicBezTo>
                <a:cubicBezTo>
                  <a:pt x="1059514" y="126434"/>
                  <a:pt x="1070486" y="115462"/>
                  <a:pt x="1084022" y="115462"/>
                </a:cubicBezTo>
                <a:close/>
                <a:moveTo>
                  <a:pt x="965591" y="115462"/>
                </a:moveTo>
                <a:cubicBezTo>
                  <a:pt x="979126" y="115462"/>
                  <a:pt x="990099" y="126434"/>
                  <a:pt x="990099" y="139970"/>
                </a:cubicBezTo>
                <a:cubicBezTo>
                  <a:pt x="990099" y="153505"/>
                  <a:pt x="979126" y="164478"/>
                  <a:pt x="965591" y="164478"/>
                </a:cubicBezTo>
                <a:cubicBezTo>
                  <a:pt x="952055" y="164478"/>
                  <a:pt x="941082" y="153505"/>
                  <a:pt x="941082" y="139970"/>
                </a:cubicBezTo>
                <a:cubicBezTo>
                  <a:pt x="941082" y="126434"/>
                  <a:pt x="952055" y="115462"/>
                  <a:pt x="965591" y="115462"/>
                </a:cubicBezTo>
                <a:close/>
                <a:moveTo>
                  <a:pt x="847159" y="115462"/>
                </a:moveTo>
                <a:cubicBezTo>
                  <a:pt x="860694" y="115462"/>
                  <a:pt x="871667" y="126434"/>
                  <a:pt x="871667" y="139970"/>
                </a:cubicBezTo>
                <a:cubicBezTo>
                  <a:pt x="871667" y="153505"/>
                  <a:pt x="860694" y="164478"/>
                  <a:pt x="847159" y="164478"/>
                </a:cubicBezTo>
                <a:cubicBezTo>
                  <a:pt x="833623" y="164478"/>
                  <a:pt x="822651" y="153505"/>
                  <a:pt x="822651" y="139970"/>
                </a:cubicBezTo>
                <a:cubicBezTo>
                  <a:pt x="822651" y="126434"/>
                  <a:pt x="833623" y="115462"/>
                  <a:pt x="847159" y="115462"/>
                </a:cubicBezTo>
                <a:close/>
                <a:moveTo>
                  <a:pt x="728727" y="115462"/>
                </a:moveTo>
                <a:cubicBezTo>
                  <a:pt x="742263" y="115462"/>
                  <a:pt x="753235" y="126434"/>
                  <a:pt x="753235" y="139970"/>
                </a:cubicBezTo>
                <a:cubicBezTo>
                  <a:pt x="753235" y="153505"/>
                  <a:pt x="742263" y="164478"/>
                  <a:pt x="728727" y="164478"/>
                </a:cubicBezTo>
                <a:cubicBezTo>
                  <a:pt x="715191" y="164478"/>
                  <a:pt x="704219" y="153505"/>
                  <a:pt x="704219" y="139970"/>
                </a:cubicBezTo>
                <a:cubicBezTo>
                  <a:pt x="704219" y="126434"/>
                  <a:pt x="715191" y="115462"/>
                  <a:pt x="728727" y="115462"/>
                </a:cubicBezTo>
                <a:close/>
                <a:moveTo>
                  <a:pt x="610295" y="115462"/>
                </a:moveTo>
                <a:cubicBezTo>
                  <a:pt x="623831" y="115462"/>
                  <a:pt x="634803" y="126434"/>
                  <a:pt x="634803" y="139970"/>
                </a:cubicBezTo>
                <a:cubicBezTo>
                  <a:pt x="634803" y="153505"/>
                  <a:pt x="623831" y="164478"/>
                  <a:pt x="610295" y="164478"/>
                </a:cubicBezTo>
                <a:cubicBezTo>
                  <a:pt x="596759" y="164478"/>
                  <a:pt x="585787" y="153505"/>
                  <a:pt x="585787" y="139970"/>
                </a:cubicBezTo>
                <a:cubicBezTo>
                  <a:pt x="585787" y="126434"/>
                  <a:pt x="596759" y="115462"/>
                  <a:pt x="610295" y="115462"/>
                </a:cubicBezTo>
                <a:close/>
                <a:moveTo>
                  <a:pt x="498235" y="115462"/>
                </a:moveTo>
                <a:cubicBezTo>
                  <a:pt x="511771" y="115462"/>
                  <a:pt x="522743" y="126434"/>
                  <a:pt x="522743" y="139970"/>
                </a:cubicBezTo>
                <a:cubicBezTo>
                  <a:pt x="522743" y="153505"/>
                  <a:pt x="511771" y="164478"/>
                  <a:pt x="498235" y="164478"/>
                </a:cubicBezTo>
                <a:cubicBezTo>
                  <a:pt x="484699" y="164478"/>
                  <a:pt x="473727" y="153505"/>
                  <a:pt x="473727" y="139970"/>
                </a:cubicBezTo>
                <a:cubicBezTo>
                  <a:pt x="473727" y="126434"/>
                  <a:pt x="484699" y="115462"/>
                  <a:pt x="498235" y="115462"/>
                </a:cubicBezTo>
                <a:close/>
                <a:moveTo>
                  <a:pt x="379803" y="115462"/>
                </a:moveTo>
                <a:cubicBezTo>
                  <a:pt x="393339" y="115462"/>
                  <a:pt x="404311" y="126434"/>
                  <a:pt x="404311" y="139970"/>
                </a:cubicBezTo>
                <a:cubicBezTo>
                  <a:pt x="404311" y="153505"/>
                  <a:pt x="393339" y="164478"/>
                  <a:pt x="379803" y="164478"/>
                </a:cubicBezTo>
                <a:cubicBezTo>
                  <a:pt x="366268" y="164478"/>
                  <a:pt x="355295" y="153505"/>
                  <a:pt x="355295" y="139970"/>
                </a:cubicBezTo>
                <a:cubicBezTo>
                  <a:pt x="355295" y="126434"/>
                  <a:pt x="366268" y="115462"/>
                  <a:pt x="379803" y="115462"/>
                </a:cubicBezTo>
                <a:close/>
                <a:moveTo>
                  <a:pt x="261372" y="115462"/>
                </a:moveTo>
                <a:cubicBezTo>
                  <a:pt x="274907" y="115462"/>
                  <a:pt x="285880" y="126434"/>
                  <a:pt x="285880" y="139970"/>
                </a:cubicBezTo>
                <a:cubicBezTo>
                  <a:pt x="285880" y="153505"/>
                  <a:pt x="274907" y="164478"/>
                  <a:pt x="261372" y="164478"/>
                </a:cubicBezTo>
                <a:cubicBezTo>
                  <a:pt x="247836" y="164478"/>
                  <a:pt x="236863" y="153505"/>
                  <a:pt x="236863" y="139970"/>
                </a:cubicBezTo>
                <a:cubicBezTo>
                  <a:pt x="236863" y="126434"/>
                  <a:pt x="247836" y="115462"/>
                  <a:pt x="261372" y="115462"/>
                </a:cubicBezTo>
                <a:close/>
                <a:moveTo>
                  <a:pt x="142940" y="115462"/>
                </a:moveTo>
                <a:cubicBezTo>
                  <a:pt x="156475" y="115462"/>
                  <a:pt x="167448" y="126434"/>
                  <a:pt x="167448" y="139970"/>
                </a:cubicBezTo>
                <a:cubicBezTo>
                  <a:pt x="167448" y="153505"/>
                  <a:pt x="156475" y="164478"/>
                  <a:pt x="142940" y="164478"/>
                </a:cubicBezTo>
                <a:cubicBezTo>
                  <a:pt x="129404" y="164478"/>
                  <a:pt x="118432" y="153505"/>
                  <a:pt x="118432" y="139970"/>
                </a:cubicBezTo>
                <a:cubicBezTo>
                  <a:pt x="118432" y="126434"/>
                  <a:pt x="129404" y="115462"/>
                  <a:pt x="142940" y="115462"/>
                </a:cubicBezTo>
                <a:close/>
                <a:moveTo>
                  <a:pt x="24508" y="115462"/>
                </a:moveTo>
                <a:cubicBezTo>
                  <a:pt x="38044" y="115462"/>
                  <a:pt x="49016" y="126434"/>
                  <a:pt x="49016" y="139970"/>
                </a:cubicBezTo>
                <a:cubicBezTo>
                  <a:pt x="49016" y="153505"/>
                  <a:pt x="38044" y="164478"/>
                  <a:pt x="24508" y="164478"/>
                </a:cubicBezTo>
                <a:cubicBezTo>
                  <a:pt x="10972" y="164478"/>
                  <a:pt x="0" y="153505"/>
                  <a:pt x="0" y="139970"/>
                </a:cubicBezTo>
                <a:cubicBezTo>
                  <a:pt x="0" y="126434"/>
                  <a:pt x="10972" y="115462"/>
                  <a:pt x="24508" y="115462"/>
                </a:cubicBezTo>
                <a:close/>
                <a:moveTo>
                  <a:pt x="1084022" y="0"/>
                </a:moveTo>
                <a:cubicBezTo>
                  <a:pt x="1097558" y="0"/>
                  <a:pt x="1108530" y="10973"/>
                  <a:pt x="1108530" y="24508"/>
                </a:cubicBezTo>
                <a:cubicBezTo>
                  <a:pt x="1108530" y="38044"/>
                  <a:pt x="1097558" y="49016"/>
                  <a:pt x="1084022" y="49016"/>
                </a:cubicBezTo>
                <a:cubicBezTo>
                  <a:pt x="1070486" y="49016"/>
                  <a:pt x="1059514" y="38044"/>
                  <a:pt x="1059514" y="24508"/>
                </a:cubicBezTo>
                <a:cubicBezTo>
                  <a:pt x="1059514" y="10973"/>
                  <a:pt x="1070486" y="0"/>
                  <a:pt x="1084022" y="0"/>
                </a:cubicBezTo>
                <a:close/>
                <a:moveTo>
                  <a:pt x="965591" y="0"/>
                </a:moveTo>
                <a:cubicBezTo>
                  <a:pt x="979126" y="0"/>
                  <a:pt x="990099" y="10973"/>
                  <a:pt x="990099" y="24508"/>
                </a:cubicBezTo>
                <a:cubicBezTo>
                  <a:pt x="990099" y="38044"/>
                  <a:pt x="979126" y="49016"/>
                  <a:pt x="965591" y="49016"/>
                </a:cubicBezTo>
                <a:cubicBezTo>
                  <a:pt x="952055" y="49016"/>
                  <a:pt x="941082" y="38044"/>
                  <a:pt x="941082" y="24508"/>
                </a:cubicBezTo>
                <a:cubicBezTo>
                  <a:pt x="941082" y="10973"/>
                  <a:pt x="952055" y="0"/>
                  <a:pt x="965591" y="0"/>
                </a:cubicBezTo>
                <a:close/>
                <a:moveTo>
                  <a:pt x="847159" y="0"/>
                </a:moveTo>
                <a:cubicBezTo>
                  <a:pt x="860694" y="0"/>
                  <a:pt x="871667" y="10973"/>
                  <a:pt x="871667" y="24508"/>
                </a:cubicBezTo>
                <a:cubicBezTo>
                  <a:pt x="871667" y="38044"/>
                  <a:pt x="860694" y="49016"/>
                  <a:pt x="847159" y="49016"/>
                </a:cubicBezTo>
                <a:cubicBezTo>
                  <a:pt x="833623" y="49016"/>
                  <a:pt x="822651" y="38044"/>
                  <a:pt x="822651" y="24508"/>
                </a:cubicBezTo>
                <a:cubicBezTo>
                  <a:pt x="822651" y="10973"/>
                  <a:pt x="833623" y="0"/>
                  <a:pt x="847159" y="0"/>
                </a:cubicBezTo>
                <a:close/>
                <a:moveTo>
                  <a:pt x="728727" y="0"/>
                </a:moveTo>
                <a:cubicBezTo>
                  <a:pt x="742263" y="0"/>
                  <a:pt x="753235" y="10973"/>
                  <a:pt x="753235" y="24508"/>
                </a:cubicBezTo>
                <a:cubicBezTo>
                  <a:pt x="753235" y="38044"/>
                  <a:pt x="742263" y="49016"/>
                  <a:pt x="728727" y="49016"/>
                </a:cubicBezTo>
                <a:cubicBezTo>
                  <a:pt x="715191" y="49016"/>
                  <a:pt x="704219" y="38044"/>
                  <a:pt x="704219" y="24508"/>
                </a:cubicBezTo>
                <a:cubicBezTo>
                  <a:pt x="704219" y="10973"/>
                  <a:pt x="715191" y="0"/>
                  <a:pt x="728727" y="0"/>
                </a:cubicBezTo>
                <a:close/>
                <a:moveTo>
                  <a:pt x="610295" y="0"/>
                </a:moveTo>
                <a:cubicBezTo>
                  <a:pt x="623831" y="0"/>
                  <a:pt x="634803" y="10973"/>
                  <a:pt x="634803" y="24508"/>
                </a:cubicBezTo>
                <a:cubicBezTo>
                  <a:pt x="634803" y="38044"/>
                  <a:pt x="623831" y="49016"/>
                  <a:pt x="610295" y="49016"/>
                </a:cubicBezTo>
                <a:cubicBezTo>
                  <a:pt x="596759" y="49016"/>
                  <a:pt x="585787" y="38044"/>
                  <a:pt x="585787" y="24508"/>
                </a:cubicBezTo>
                <a:cubicBezTo>
                  <a:pt x="585787" y="10973"/>
                  <a:pt x="596759" y="0"/>
                  <a:pt x="610295" y="0"/>
                </a:cubicBezTo>
                <a:close/>
                <a:moveTo>
                  <a:pt x="498235" y="0"/>
                </a:moveTo>
                <a:cubicBezTo>
                  <a:pt x="511771" y="0"/>
                  <a:pt x="522743" y="10973"/>
                  <a:pt x="522743" y="24508"/>
                </a:cubicBezTo>
                <a:cubicBezTo>
                  <a:pt x="522743" y="38044"/>
                  <a:pt x="511771" y="49016"/>
                  <a:pt x="498235" y="49016"/>
                </a:cubicBezTo>
                <a:cubicBezTo>
                  <a:pt x="484699" y="49016"/>
                  <a:pt x="473727" y="38044"/>
                  <a:pt x="473727" y="24508"/>
                </a:cubicBezTo>
                <a:cubicBezTo>
                  <a:pt x="473727" y="10973"/>
                  <a:pt x="484699" y="0"/>
                  <a:pt x="498235" y="0"/>
                </a:cubicBezTo>
                <a:close/>
                <a:moveTo>
                  <a:pt x="379803" y="0"/>
                </a:moveTo>
                <a:cubicBezTo>
                  <a:pt x="393339" y="0"/>
                  <a:pt x="404311" y="10973"/>
                  <a:pt x="404311" y="24508"/>
                </a:cubicBezTo>
                <a:cubicBezTo>
                  <a:pt x="404311" y="38044"/>
                  <a:pt x="393339" y="49016"/>
                  <a:pt x="379803" y="49016"/>
                </a:cubicBezTo>
                <a:cubicBezTo>
                  <a:pt x="366268" y="49016"/>
                  <a:pt x="355295" y="38044"/>
                  <a:pt x="355295" y="24508"/>
                </a:cubicBezTo>
                <a:cubicBezTo>
                  <a:pt x="355295" y="10973"/>
                  <a:pt x="366268" y="0"/>
                  <a:pt x="379803" y="0"/>
                </a:cubicBezTo>
                <a:close/>
                <a:moveTo>
                  <a:pt x="261372" y="0"/>
                </a:moveTo>
                <a:cubicBezTo>
                  <a:pt x="274907" y="0"/>
                  <a:pt x="285880" y="10973"/>
                  <a:pt x="285880" y="24508"/>
                </a:cubicBezTo>
                <a:cubicBezTo>
                  <a:pt x="285880" y="38044"/>
                  <a:pt x="274907" y="49016"/>
                  <a:pt x="261372" y="49016"/>
                </a:cubicBezTo>
                <a:cubicBezTo>
                  <a:pt x="247836" y="49016"/>
                  <a:pt x="236863" y="38044"/>
                  <a:pt x="236863" y="24508"/>
                </a:cubicBezTo>
                <a:cubicBezTo>
                  <a:pt x="236863" y="10973"/>
                  <a:pt x="247836" y="0"/>
                  <a:pt x="261372" y="0"/>
                </a:cubicBezTo>
                <a:close/>
                <a:moveTo>
                  <a:pt x="142940" y="0"/>
                </a:moveTo>
                <a:cubicBezTo>
                  <a:pt x="156475" y="0"/>
                  <a:pt x="167448" y="10973"/>
                  <a:pt x="167448" y="24508"/>
                </a:cubicBezTo>
                <a:cubicBezTo>
                  <a:pt x="167448" y="38044"/>
                  <a:pt x="156475" y="49016"/>
                  <a:pt x="142940" y="49016"/>
                </a:cubicBezTo>
                <a:cubicBezTo>
                  <a:pt x="129404" y="49016"/>
                  <a:pt x="118432" y="38044"/>
                  <a:pt x="118432" y="24508"/>
                </a:cubicBezTo>
                <a:cubicBezTo>
                  <a:pt x="118432" y="10973"/>
                  <a:pt x="129404" y="0"/>
                  <a:pt x="142940" y="0"/>
                </a:cubicBezTo>
                <a:close/>
                <a:moveTo>
                  <a:pt x="24508" y="0"/>
                </a:moveTo>
                <a:cubicBezTo>
                  <a:pt x="38044" y="0"/>
                  <a:pt x="49016" y="10973"/>
                  <a:pt x="49016" y="24508"/>
                </a:cubicBezTo>
                <a:cubicBezTo>
                  <a:pt x="49016" y="38044"/>
                  <a:pt x="38044" y="49016"/>
                  <a:pt x="24508" y="49016"/>
                </a:cubicBezTo>
                <a:cubicBezTo>
                  <a:pt x="10972" y="49016"/>
                  <a:pt x="0" y="38044"/>
                  <a:pt x="0" y="24508"/>
                </a:cubicBezTo>
                <a:cubicBezTo>
                  <a:pt x="0" y="10973"/>
                  <a:pt x="10972" y="0"/>
                  <a:pt x="24508" y="0"/>
                </a:cubicBezTo>
                <a:close/>
              </a:path>
            </a:pathLst>
          </a:custGeom>
          <a:gradFill>
            <a:gsLst>
              <a:gs pos="0">
                <a:schemeClr val="accent1"/>
              </a:gs>
              <a:gs pos="100000">
                <a:schemeClr val="accent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任意多边形: 形状 9"/>
          <p:cNvSpPr/>
          <p:nvPr>
            <p:custDataLst>
              <p:tags r:id="rId5"/>
            </p:custDataLst>
          </p:nvPr>
        </p:nvSpPr>
        <p:spPr>
          <a:xfrm>
            <a:off x="0" y="5802312"/>
            <a:ext cx="1055687" cy="1055688"/>
          </a:xfrm>
          <a:custGeom>
            <a:avLst/>
            <a:gdLst>
              <a:gd name="connsiteX0" fmla="*/ 0 w 3429000"/>
              <a:gd name="connsiteY0" fmla="*/ 0 h 3429000"/>
              <a:gd name="connsiteX1" fmla="*/ 3429000 w 3429000"/>
              <a:gd name="connsiteY1" fmla="*/ 3429000 h 3429000"/>
              <a:gd name="connsiteX2" fmla="*/ 2064669 w 3429000"/>
              <a:gd name="connsiteY2" fmla="*/ 3429000 h 3429000"/>
              <a:gd name="connsiteX3" fmla="*/ 0 w 3429000"/>
              <a:gd name="connsiteY3" fmla="*/ 1364331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cubicBezTo>
                  <a:pt x="1893784" y="0"/>
                  <a:pt x="3429000" y="1535216"/>
                  <a:pt x="3429000" y="3429000"/>
                </a:cubicBezTo>
                <a:lnTo>
                  <a:pt x="2064669" y="3429000"/>
                </a:lnTo>
                <a:cubicBezTo>
                  <a:pt x="2064669" y="2288715"/>
                  <a:pt x="1140285" y="1364331"/>
                  <a:pt x="0" y="1364331"/>
                </a:cubicBezTo>
                <a:close/>
              </a:path>
            </a:pathLst>
          </a:custGeom>
          <a:gradFill flip="none" rotWithShape="1">
            <a:gsLst>
              <a:gs pos="0">
                <a:schemeClr val="accent1">
                  <a:alpha val="0"/>
                </a:schemeClr>
              </a:gs>
              <a:gs pos="100000">
                <a:schemeClr val="accent1">
                  <a:alpha val="2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sp>
        <p:nvSpPr>
          <p:cNvPr id="11" name="椭圆 10"/>
          <p:cNvSpPr/>
          <p:nvPr>
            <p:custDataLst>
              <p:tags r:id="rId6"/>
            </p:custDataLst>
          </p:nvPr>
        </p:nvSpPr>
        <p:spPr>
          <a:xfrm>
            <a:off x="8483598" y="802733"/>
            <a:ext cx="482602" cy="482602"/>
          </a:xfrm>
          <a:prstGeom prst="ellipse">
            <a:avLst/>
          </a:prstGeom>
          <a:gradFill flip="none" rotWithShape="1">
            <a:gsLst>
              <a:gs pos="0">
                <a:schemeClr val="accent1">
                  <a:lumMod val="40000"/>
                  <a:lumOff val="60000"/>
                </a:schemeClr>
              </a:gs>
              <a:gs pos="100000">
                <a:schemeClr val="accent1">
                  <a:lumMod val="20000"/>
                  <a:lumOff val="80000"/>
                  <a:alpha val="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p:nvPr>
            <p:ph type="title" hasCustomPrompt="1"/>
            <p:custDataLst>
              <p:tags r:id="rId7"/>
            </p:custDataLst>
          </p:nvPr>
        </p:nvSpPr>
        <p:spPr>
          <a:xfrm>
            <a:off x="1055687" y="503490"/>
            <a:ext cx="1687513" cy="1081088"/>
          </a:xfrm>
        </p:spPr>
        <p:txBody>
          <a:bodyPr wrap="square" anchor="b">
            <a:normAutofit/>
          </a:bodyPr>
          <a:lstStyle>
            <a:lvl1pPr>
              <a:defRPr sz="5400"/>
            </a:lvl1pPr>
          </a:lstStyle>
          <a:p>
            <a:r>
              <a:rPr lang="zh-CN" altLang="en-US" dirty="0"/>
              <a:t>标题</a:t>
            </a:r>
            <a:endParaRPr lang="zh-CN" altLang="en-US" dirty="0"/>
          </a:p>
        </p:txBody>
      </p:sp>
      <p:sp>
        <p:nvSpPr>
          <p:cNvPr id="7" name="日期占位符 3"/>
          <p:cNvSpPr/>
          <p:nvPr>
            <p:ph type="dt" sz="half" idx="10"/>
            <p:custDataLst>
              <p:tags r:id="rId8"/>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p:nvPr>
            <p:ph type="ftr" sz="quarter" idx="11"/>
            <p:custDataLst>
              <p:tags r:id="rId9"/>
            </p:custDataLst>
          </p:nvPr>
        </p:nvSpPr>
        <p:spPr/>
        <p:txBody>
          <a:bodyPr/>
          <a:lstStyle/>
          <a:p>
            <a:endParaRPr lang="zh-CN" altLang="en-US"/>
          </a:p>
        </p:txBody>
      </p:sp>
      <p:sp>
        <p:nvSpPr>
          <p:cNvPr id="9" name="灯片编号占位符 5"/>
          <p:cNvSpPr/>
          <p:nvPr>
            <p:ph type="sldNum" sz="quarter" idx="12"/>
            <p:custDataLst>
              <p:tags r:id="rId10"/>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
        <p:nvSpPr>
          <p:cNvPr id="7" name="矩形 6"/>
          <p:cNvSpPr/>
          <p:nvPr>
            <p:custDataLst>
              <p:tags r:id="rId2"/>
            </p:custDataLst>
          </p:nvPr>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形状 13"/>
          <p:cNvSpPr/>
          <p:nvPr>
            <p:custDataLst>
              <p:tags r:id="rId3"/>
            </p:custDataLst>
          </p:nvPr>
        </p:nvSpPr>
        <p:spPr>
          <a:xfrm>
            <a:off x="7933082" y="5776913"/>
            <a:ext cx="3585818" cy="1081087"/>
          </a:xfrm>
          <a:custGeom>
            <a:avLst/>
            <a:gdLst>
              <a:gd name="connsiteX0" fmla="*/ 2179079 w 4341841"/>
              <a:gd name="connsiteY0" fmla="*/ 0 h 1309020"/>
              <a:gd name="connsiteX1" fmla="*/ 4226329 w 4341841"/>
              <a:gd name="connsiteY1" fmla="*/ 1088515 h 1309020"/>
              <a:gd name="connsiteX2" fmla="*/ 4341841 w 4341841"/>
              <a:gd name="connsiteY2" fmla="*/ 1278653 h 1309020"/>
              <a:gd name="connsiteX3" fmla="*/ 4341841 w 4341841"/>
              <a:gd name="connsiteY3" fmla="*/ 1309020 h 1309020"/>
              <a:gd name="connsiteX4" fmla="*/ 0 w 4341841"/>
              <a:gd name="connsiteY4" fmla="*/ 1309020 h 1309020"/>
              <a:gd name="connsiteX5" fmla="*/ 8163 w 4341841"/>
              <a:gd name="connsiteY5" fmla="*/ 1292076 h 1309020"/>
              <a:gd name="connsiteX6" fmla="*/ 2179079 w 4341841"/>
              <a:gd name="connsiteY6" fmla="*/ 0 h 130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1841" h="1309020">
                <a:moveTo>
                  <a:pt x="2179079" y="0"/>
                </a:moveTo>
                <a:cubicBezTo>
                  <a:pt x="3031288" y="0"/>
                  <a:pt x="3782650" y="431783"/>
                  <a:pt x="4226329" y="1088515"/>
                </a:cubicBezTo>
                <a:lnTo>
                  <a:pt x="4341841" y="1278653"/>
                </a:lnTo>
                <a:lnTo>
                  <a:pt x="4341841" y="1309020"/>
                </a:lnTo>
                <a:lnTo>
                  <a:pt x="0" y="1309020"/>
                </a:lnTo>
                <a:lnTo>
                  <a:pt x="8163" y="1292076"/>
                </a:lnTo>
                <a:cubicBezTo>
                  <a:pt x="426245" y="522458"/>
                  <a:pt x="1241649" y="0"/>
                  <a:pt x="2179079" y="0"/>
                </a:cubicBezTo>
                <a:close/>
              </a:path>
            </a:pathLst>
          </a:custGeom>
          <a:gradFill flip="none" rotWithShape="1">
            <a:gsLst>
              <a:gs pos="0">
                <a:schemeClr val="accent1">
                  <a:lumMod val="60000"/>
                  <a:lumOff val="40000"/>
                </a:schemeClr>
              </a:gs>
              <a:gs pos="100000">
                <a:schemeClr val="accent1">
                  <a:lumMod val="20000"/>
                  <a:lumOff val="8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任意多边形: 形状 14"/>
          <p:cNvSpPr/>
          <p:nvPr>
            <p:custDataLst>
              <p:tags r:id="rId4"/>
            </p:custDataLst>
          </p:nvPr>
        </p:nvSpPr>
        <p:spPr>
          <a:xfrm>
            <a:off x="6946608" y="5568399"/>
            <a:ext cx="1972948" cy="498232"/>
          </a:xfrm>
          <a:custGeom>
            <a:avLst/>
            <a:gdLst>
              <a:gd name="connsiteX0" fmla="*/ 1084022 w 1108530"/>
              <a:gd name="connsiteY0" fmla="*/ 230923 h 279939"/>
              <a:gd name="connsiteX1" fmla="*/ 1108530 w 1108530"/>
              <a:gd name="connsiteY1" fmla="*/ 255431 h 279939"/>
              <a:gd name="connsiteX2" fmla="*/ 1084022 w 1108530"/>
              <a:gd name="connsiteY2" fmla="*/ 279939 h 279939"/>
              <a:gd name="connsiteX3" fmla="*/ 1059514 w 1108530"/>
              <a:gd name="connsiteY3" fmla="*/ 255431 h 279939"/>
              <a:gd name="connsiteX4" fmla="*/ 1084022 w 1108530"/>
              <a:gd name="connsiteY4" fmla="*/ 230923 h 279939"/>
              <a:gd name="connsiteX5" fmla="*/ 965591 w 1108530"/>
              <a:gd name="connsiteY5" fmla="*/ 230923 h 279939"/>
              <a:gd name="connsiteX6" fmla="*/ 990099 w 1108530"/>
              <a:gd name="connsiteY6" fmla="*/ 255431 h 279939"/>
              <a:gd name="connsiteX7" fmla="*/ 965591 w 1108530"/>
              <a:gd name="connsiteY7" fmla="*/ 279939 h 279939"/>
              <a:gd name="connsiteX8" fmla="*/ 941082 w 1108530"/>
              <a:gd name="connsiteY8" fmla="*/ 255431 h 279939"/>
              <a:gd name="connsiteX9" fmla="*/ 965591 w 1108530"/>
              <a:gd name="connsiteY9" fmla="*/ 230923 h 279939"/>
              <a:gd name="connsiteX10" fmla="*/ 847159 w 1108530"/>
              <a:gd name="connsiteY10" fmla="*/ 230923 h 279939"/>
              <a:gd name="connsiteX11" fmla="*/ 871667 w 1108530"/>
              <a:gd name="connsiteY11" fmla="*/ 255431 h 279939"/>
              <a:gd name="connsiteX12" fmla="*/ 847159 w 1108530"/>
              <a:gd name="connsiteY12" fmla="*/ 279939 h 279939"/>
              <a:gd name="connsiteX13" fmla="*/ 822651 w 1108530"/>
              <a:gd name="connsiteY13" fmla="*/ 255431 h 279939"/>
              <a:gd name="connsiteX14" fmla="*/ 847159 w 1108530"/>
              <a:gd name="connsiteY14" fmla="*/ 230923 h 279939"/>
              <a:gd name="connsiteX15" fmla="*/ 728727 w 1108530"/>
              <a:gd name="connsiteY15" fmla="*/ 230923 h 279939"/>
              <a:gd name="connsiteX16" fmla="*/ 753235 w 1108530"/>
              <a:gd name="connsiteY16" fmla="*/ 255431 h 279939"/>
              <a:gd name="connsiteX17" fmla="*/ 728727 w 1108530"/>
              <a:gd name="connsiteY17" fmla="*/ 279939 h 279939"/>
              <a:gd name="connsiteX18" fmla="*/ 704219 w 1108530"/>
              <a:gd name="connsiteY18" fmla="*/ 255431 h 279939"/>
              <a:gd name="connsiteX19" fmla="*/ 728727 w 1108530"/>
              <a:gd name="connsiteY19" fmla="*/ 230923 h 279939"/>
              <a:gd name="connsiteX20" fmla="*/ 610295 w 1108530"/>
              <a:gd name="connsiteY20" fmla="*/ 230923 h 279939"/>
              <a:gd name="connsiteX21" fmla="*/ 634803 w 1108530"/>
              <a:gd name="connsiteY21" fmla="*/ 255431 h 279939"/>
              <a:gd name="connsiteX22" fmla="*/ 610295 w 1108530"/>
              <a:gd name="connsiteY22" fmla="*/ 279939 h 279939"/>
              <a:gd name="connsiteX23" fmla="*/ 585787 w 1108530"/>
              <a:gd name="connsiteY23" fmla="*/ 255431 h 279939"/>
              <a:gd name="connsiteX24" fmla="*/ 610295 w 1108530"/>
              <a:gd name="connsiteY24" fmla="*/ 230923 h 279939"/>
              <a:gd name="connsiteX25" fmla="*/ 498235 w 1108530"/>
              <a:gd name="connsiteY25" fmla="*/ 230923 h 279939"/>
              <a:gd name="connsiteX26" fmla="*/ 522743 w 1108530"/>
              <a:gd name="connsiteY26" fmla="*/ 255431 h 279939"/>
              <a:gd name="connsiteX27" fmla="*/ 498235 w 1108530"/>
              <a:gd name="connsiteY27" fmla="*/ 279939 h 279939"/>
              <a:gd name="connsiteX28" fmla="*/ 473727 w 1108530"/>
              <a:gd name="connsiteY28" fmla="*/ 255431 h 279939"/>
              <a:gd name="connsiteX29" fmla="*/ 498235 w 1108530"/>
              <a:gd name="connsiteY29" fmla="*/ 230923 h 279939"/>
              <a:gd name="connsiteX30" fmla="*/ 379803 w 1108530"/>
              <a:gd name="connsiteY30" fmla="*/ 230923 h 279939"/>
              <a:gd name="connsiteX31" fmla="*/ 404311 w 1108530"/>
              <a:gd name="connsiteY31" fmla="*/ 255431 h 279939"/>
              <a:gd name="connsiteX32" fmla="*/ 379803 w 1108530"/>
              <a:gd name="connsiteY32" fmla="*/ 279939 h 279939"/>
              <a:gd name="connsiteX33" fmla="*/ 355295 w 1108530"/>
              <a:gd name="connsiteY33" fmla="*/ 255431 h 279939"/>
              <a:gd name="connsiteX34" fmla="*/ 379803 w 1108530"/>
              <a:gd name="connsiteY34" fmla="*/ 230923 h 279939"/>
              <a:gd name="connsiteX35" fmla="*/ 261372 w 1108530"/>
              <a:gd name="connsiteY35" fmla="*/ 230923 h 279939"/>
              <a:gd name="connsiteX36" fmla="*/ 285880 w 1108530"/>
              <a:gd name="connsiteY36" fmla="*/ 255431 h 279939"/>
              <a:gd name="connsiteX37" fmla="*/ 261372 w 1108530"/>
              <a:gd name="connsiteY37" fmla="*/ 279939 h 279939"/>
              <a:gd name="connsiteX38" fmla="*/ 236863 w 1108530"/>
              <a:gd name="connsiteY38" fmla="*/ 255431 h 279939"/>
              <a:gd name="connsiteX39" fmla="*/ 261372 w 1108530"/>
              <a:gd name="connsiteY39" fmla="*/ 230923 h 279939"/>
              <a:gd name="connsiteX40" fmla="*/ 142940 w 1108530"/>
              <a:gd name="connsiteY40" fmla="*/ 230923 h 279939"/>
              <a:gd name="connsiteX41" fmla="*/ 167448 w 1108530"/>
              <a:gd name="connsiteY41" fmla="*/ 255431 h 279939"/>
              <a:gd name="connsiteX42" fmla="*/ 142940 w 1108530"/>
              <a:gd name="connsiteY42" fmla="*/ 279939 h 279939"/>
              <a:gd name="connsiteX43" fmla="*/ 118432 w 1108530"/>
              <a:gd name="connsiteY43" fmla="*/ 255431 h 279939"/>
              <a:gd name="connsiteX44" fmla="*/ 142940 w 1108530"/>
              <a:gd name="connsiteY44" fmla="*/ 230923 h 279939"/>
              <a:gd name="connsiteX45" fmla="*/ 24508 w 1108530"/>
              <a:gd name="connsiteY45" fmla="*/ 230923 h 279939"/>
              <a:gd name="connsiteX46" fmla="*/ 49016 w 1108530"/>
              <a:gd name="connsiteY46" fmla="*/ 255431 h 279939"/>
              <a:gd name="connsiteX47" fmla="*/ 24508 w 1108530"/>
              <a:gd name="connsiteY47" fmla="*/ 279939 h 279939"/>
              <a:gd name="connsiteX48" fmla="*/ 0 w 1108530"/>
              <a:gd name="connsiteY48" fmla="*/ 255431 h 279939"/>
              <a:gd name="connsiteX49" fmla="*/ 24508 w 1108530"/>
              <a:gd name="connsiteY49" fmla="*/ 230923 h 279939"/>
              <a:gd name="connsiteX50" fmla="*/ 1084022 w 1108530"/>
              <a:gd name="connsiteY50" fmla="*/ 115462 h 279939"/>
              <a:gd name="connsiteX51" fmla="*/ 1108530 w 1108530"/>
              <a:gd name="connsiteY51" fmla="*/ 139970 h 279939"/>
              <a:gd name="connsiteX52" fmla="*/ 1084022 w 1108530"/>
              <a:gd name="connsiteY52" fmla="*/ 164478 h 279939"/>
              <a:gd name="connsiteX53" fmla="*/ 1059514 w 1108530"/>
              <a:gd name="connsiteY53" fmla="*/ 139970 h 279939"/>
              <a:gd name="connsiteX54" fmla="*/ 1084022 w 1108530"/>
              <a:gd name="connsiteY54" fmla="*/ 115462 h 279939"/>
              <a:gd name="connsiteX55" fmla="*/ 965591 w 1108530"/>
              <a:gd name="connsiteY55" fmla="*/ 115462 h 279939"/>
              <a:gd name="connsiteX56" fmla="*/ 990099 w 1108530"/>
              <a:gd name="connsiteY56" fmla="*/ 139970 h 279939"/>
              <a:gd name="connsiteX57" fmla="*/ 965591 w 1108530"/>
              <a:gd name="connsiteY57" fmla="*/ 164478 h 279939"/>
              <a:gd name="connsiteX58" fmla="*/ 941082 w 1108530"/>
              <a:gd name="connsiteY58" fmla="*/ 139970 h 279939"/>
              <a:gd name="connsiteX59" fmla="*/ 965591 w 1108530"/>
              <a:gd name="connsiteY59" fmla="*/ 115462 h 279939"/>
              <a:gd name="connsiteX60" fmla="*/ 847159 w 1108530"/>
              <a:gd name="connsiteY60" fmla="*/ 115462 h 279939"/>
              <a:gd name="connsiteX61" fmla="*/ 871667 w 1108530"/>
              <a:gd name="connsiteY61" fmla="*/ 139970 h 279939"/>
              <a:gd name="connsiteX62" fmla="*/ 847159 w 1108530"/>
              <a:gd name="connsiteY62" fmla="*/ 164478 h 279939"/>
              <a:gd name="connsiteX63" fmla="*/ 822651 w 1108530"/>
              <a:gd name="connsiteY63" fmla="*/ 139970 h 279939"/>
              <a:gd name="connsiteX64" fmla="*/ 847159 w 1108530"/>
              <a:gd name="connsiteY64" fmla="*/ 115462 h 279939"/>
              <a:gd name="connsiteX65" fmla="*/ 728727 w 1108530"/>
              <a:gd name="connsiteY65" fmla="*/ 115462 h 279939"/>
              <a:gd name="connsiteX66" fmla="*/ 753235 w 1108530"/>
              <a:gd name="connsiteY66" fmla="*/ 139970 h 279939"/>
              <a:gd name="connsiteX67" fmla="*/ 728727 w 1108530"/>
              <a:gd name="connsiteY67" fmla="*/ 164478 h 279939"/>
              <a:gd name="connsiteX68" fmla="*/ 704219 w 1108530"/>
              <a:gd name="connsiteY68" fmla="*/ 139970 h 279939"/>
              <a:gd name="connsiteX69" fmla="*/ 728727 w 1108530"/>
              <a:gd name="connsiteY69" fmla="*/ 115462 h 279939"/>
              <a:gd name="connsiteX70" fmla="*/ 610295 w 1108530"/>
              <a:gd name="connsiteY70" fmla="*/ 115462 h 279939"/>
              <a:gd name="connsiteX71" fmla="*/ 634803 w 1108530"/>
              <a:gd name="connsiteY71" fmla="*/ 139970 h 279939"/>
              <a:gd name="connsiteX72" fmla="*/ 610295 w 1108530"/>
              <a:gd name="connsiteY72" fmla="*/ 164478 h 279939"/>
              <a:gd name="connsiteX73" fmla="*/ 585787 w 1108530"/>
              <a:gd name="connsiteY73" fmla="*/ 139970 h 279939"/>
              <a:gd name="connsiteX74" fmla="*/ 610295 w 1108530"/>
              <a:gd name="connsiteY74" fmla="*/ 115462 h 279939"/>
              <a:gd name="connsiteX75" fmla="*/ 498235 w 1108530"/>
              <a:gd name="connsiteY75" fmla="*/ 115462 h 279939"/>
              <a:gd name="connsiteX76" fmla="*/ 522743 w 1108530"/>
              <a:gd name="connsiteY76" fmla="*/ 139970 h 279939"/>
              <a:gd name="connsiteX77" fmla="*/ 498235 w 1108530"/>
              <a:gd name="connsiteY77" fmla="*/ 164478 h 279939"/>
              <a:gd name="connsiteX78" fmla="*/ 473727 w 1108530"/>
              <a:gd name="connsiteY78" fmla="*/ 139970 h 279939"/>
              <a:gd name="connsiteX79" fmla="*/ 498235 w 1108530"/>
              <a:gd name="connsiteY79" fmla="*/ 115462 h 279939"/>
              <a:gd name="connsiteX80" fmla="*/ 379803 w 1108530"/>
              <a:gd name="connsiteY80" fmla="*/ 115462 h 279939"/>
              <a:gd name="connsiteX81" fmla="*/ 404311 w 1108530"/>
              <a:gd name="connsiteY81" fmla="*/ 139970 h 279939"/>
              <a:gd name="connsiteX82" fmla="*/ 379803 w 1108530"/>
              <a:gd name="connsiteY82" fmla="*/ 164478 h 279939"/>
              <a:gd name="connsiteX83" fmla="*/ 355295 w 1108530"/>
              <a:gd name="connsiteY83" fmla="*/ 139970 h 279939"/>
              <a:gd name="connsiteX84" fmla="*/ 379803 w 1108530"/>
              <a:gd name="connsiteY84" fmla="*/ 115462 h 279939"/>
              <a:gd name="connsiteX85" fmla="*/ 261372 w 1108530"/>
              <a:gd name="connsiteY85" fmla="*/ 115462 h 279939"/>
              <a:gd name="connsiteX86" fmla="*/ 285880 w 1108530"/>
              <a:gd name="connsiteY86" fmla="*/ 139970 h 279939"/>
              <a:gd name="connsiteX87" fmla="*/ 261372 w 1108530"/>
              <a:gd name="connsiteY87" fmla="*/ 164478 h 279939"/>
              <a:gd name="connsiteX88" fmla="*/ 236863 w 1108530"/>
              <a:gd name="connsiteY88" fmla="*/ 139970 h 279939"/>
              <a:gd name="connsiteX89" fmla="*/ 261372 w 1108530"/>
              <a:gd name="connsiteY89" fmla="*/ 115462 h 279939"/>
              <a:gd name="connsiteX90" fmla="*/ 142940 w 1108530"/>
              <a:gd name="connsiteY90" fmla="*/ 115462 h 279939"/>
              <a:gd name="connsiteX91" fmla="*/ 167448 w 1108530"/>
              <a:gd name="connsiteY91" fmla="*/ 139970 h 279939"/>
              <a:gd name="connsiteX92" fmla="*/ 142940 w 1108530"/>
              <a:gd name="connsiteY92" fmla="*/ 164478 h 279939"/>
              <a:gd name="connsiteX93" fmla="*/ 118432 w 1108530"/>
              <a:gd name="connsiteY93" fmla="*/ 139970 h 279939"/>
              <a:gd name="connsiteX94" fmla="*/ 142940 w 1108530"/>
              <a:gd name="connsiteY94" fmla="*/ 115462 h 279939"/>
              <a:gd name="connsiteX95" fmla="*/ 24508 w 1108530"/>
              <a:gd name="connsiteY95" fmla="*/ 115462 h 279939"/>
              <a:gd name="connsiteX96" fmla="*/ 49016 w 1108530"/>
              <a:gd name="connsiteY96" fmla="*/ 139970 h 279939"/>
              <a:gd name="connsiteX97" fmla="*/ 24508 w 1108530"/>
              <a:gd name="connsiteY97" fmla="*/ 164478 h 279939"/>
              <a:gd name="connsiteX98" fmla="*/ 0 w 1108530"/>
              <a:gd name="connsiteY98" fmla="*/ 139970 h 279939"/>
              <a:gd name="connsiteX99" fmla="*/ 24508 w 1108530"/>
              <a:gd name="connsiteY99" fmla="*/ 115462 h 279939"/>
              <a:gd name="connsiteX100" fmla="*/ 1084022 w 1108530"/>
              <a:gd name="connsiteY100" fmla="*/ 0 h 279939"/>
              <a:gd name="connsiteX101" fmla="*/ 1108530 w 1108530"/>
              <a:gd name="connsiteY101" fmla="*/ 24508 h 279939"/>
              <a:gd name="connsiteX102" fmla="*/ 1084022 w 1108530"/>
              <a:gd name="connsiteY102" fmla="*/ 49016 h 279939"/>
              <a:gd name="connsiteX103" fmla="*/ 1059514 w 1108530"/>
              <a:gd name="connsiteY103" fmla="*/ 24508 h 279939"/>
              <a:gd name="connsiteX104" fmla="*/ 1084022 w 1108530"/>
              <a:gd name="connsiteY104" fmla="*/ 0 h 279939"/>
              <a:gd name="connsiteX105" fmla="*/ 965591 w 1108530"/>
              <a:gd name="connsiteY105" fmla="*/ 0 h 279939"/>
              <a:gd name="connsiteX106" fmla="*/ 990099 w 1108530"/>
              <a:gd name="connsiteY106" fmla="*/ 24508 h 279939"/>
              <a:gd name="connsiteX107" fmla="*/ 965591 w 1108530"/>
              <a:gd name="connsiteY107" fmla="*/ 49016 h 279939"/>
              <a:gd name="connsiteX108" fmla="*/ 941082 w 1108530"/>
              <a:gd name="connsiteY108" fmla="*/ 24508 h 279939"/>
              <a:gd name="connsiteX109" fmla="*/ 965591 w 1108530"/>
              <a:gd name="connsiteY109" fmla="*/ 0 h 279939"/>
              <a:gd name="connsiteX110" fmla="*/ 847159 w 1108530"/>
              <a:gd name="connsiteY110" fmla="*/ 0 h 279939"/>
              <a:gd name="connsiteX111" fmla="*/ 871667 w 1108530"/>
              <a:gd name="connsiteY111" fmla="*/ 24508 h 279939"/>
              <a:gd name="connsiteX112" fmla="*/ 847159 w 1108530"/>
              <a:gd name="connsiteY112" fmla="*/ 49016 h 279939"/>
              <a:gd name="connsiteX113" fmla="*/ 822651 w 1108530"/>
              <a:gd name="connsiteY113" fmla="*/ 24508 h 279939"/>
              <a:gd name="connsiteX114" fmla="*/ 847159 w 1108530"/>
              <a:gd name="connsiteY114" fmla="*/ 0 h 279939"/>
              <a:gd name="connsiteX115" fmla="*/ 728727 w 1108530"/>
              <a:gd name="connsiteY115" fmla="*/ 0 h 279939"/>
              <a:gd name="connsiteX116" fmla="*/ 753235 w 1108530"/>
              <a:gd name="connsiteY116" fmla="*/ 24508 h 279939"/>
              <a:gd name="connsiteX117" fmla="*/ 728727 w 1108530"/>
              <a:gd name="connsiteY117" fmla="*/ 49016 h 279939"/>
              <a:gd name="connsiteX118" fmla="*/ 704219 w 1108530"/>
              <a:gd name="connsiteY118" fmla="*/ 24508 h 279939"/>
              <a:gd name="connsiteX119" fmla="*/ 728727 w 1108530"/>
              <a:gd name="connsiteY119" fmla="*/ 0 h 279939"/>
              <a:gd name="connsiteX120" fmla="*/ 610295 w 1108530"/>
              <a:gd name="connsiteY120" fmla="*/ 0 h 279939"/>
              <a:gd name="connsiteX121" fmla="*/ 634803 w 1108530"/>
              <a:gd name="connsiteY121" fmla="*/ 24508 h 279939"/>
              <a:gd name="connsiteX122" fmla="*/ 610295 w 1108530"/>
              <a:gd name="connsiteY122" fmla="*/ 49016 h 279939"/>
              <a:gd name="connsiteX123" fmla="*/ 585787 w 1108530"/>
              <a:gd name="connsiteY123" fmla="*/ 24508 h 279939"/>
              <a:gd name="connsiteX124" fmla="*/ 610295 w 1108530"/>
              <a:gd name="connsiteY124" fmla="*/ 0 h 279939"/>
              <a:gd name="connsiteX125" fmla="*/ 498235 w 1108530"/>
              <a:gd name="connsiteY125" fmla="*/ 0 h 279939"/>
              <a:gd name="connsiteX126" fmla="*/ 522743 w 1108530"/>
              <a:gd name="connsiteY126" fmla="*/ 24508 h 279939"/>
              <a:gd name="connsiteX127" fmla="*/ 498235 w 1108530"/>
              <a:gd name="connsiteY127" fmla="*/ 49016 h 279939"/>
              <a:gd name="connsiteX128" fmla="*/ 473727 w 1108530"/>
              <a:gd name="connsiteY128" fmla="*/ 24508 h 279939"/>
              <a:gd name="connsiteX129" fmla="*/ 498235 w 1108530"/>
              <a:gd name="connsiteY129" fmla="*/ 0 h 279939"/>
              <a:gd name="connsiteX130" fmla="*/ 379803 w 1108530"/>
              <a:gd name="connsiteY130" fmla="*/ 0 h 279939"/>
              <a:gd name="connsiteX131" fmla="*/ 404311 w 1108530"/>
              <a:gd name="connsiteY131" fmla="*/ 24508 h 279939"/>
              <a:gd name="connsiteX132" fmla="*/ 379803 w 1108530"/>
              <a:gd name="connsiteY132" fmla="*/ 49016 h 279939"/>
              <a:gd name="connsiteX133" fmla="*/ 355295 w 1108530"/>
              <a:gd name="connsiteY133" fmla="*/ 24508 h 279939"/>
              <a:gd name="connsiteX134" fmla="*/ 379803 w 1108530"/>
              <a:gd name="connsiteY134" fmla="*/ 0 h 279939"/>
              <a:gd name="connsiteX135" fmla="*/ 261372 w 1108530"/>
              <a:gd name="connsiteY135" fmla="*/ 0 h 279939"/>
              <a:gd name="connsiteX136" fmla="*/ 285880 w 1108530"/>
              <a:gd name="connsiteY136" fmla="*/ 24508 h 279939"/>
              <a:gd name="connsiteX137" fmla="*/ 261372 w 1108530"/>
              <a:gd name="connsiteY137" fmla="*/ 49016 h 279939"/>
              <a:gd name="connsiteX138" fmla="*/ 236863 w 1108530"/>
              <a:gd name="connsiteY138" fmla="*/ 24508 h 279939"/>
              <a:gd name="connsiteX139" fmla="*/ 261372 w 1108530"/>
              <a:gd name="connsiteY139" fmla="*/ 0 h 279939"/>
              <a:gd name="connsiteX140" fmla="*/ 142940 w 1108530"/>
              <a:gd name="connsiteY140" fmla="*/ 0 h 279939"/>
              <a:gd name="connsiteX141" fmla="*/ 167448 w 1108530"/>
              <a:gd name="connsiteY141" fmla="*/ 24508 h 279939"/>
              <a:gd name="connsiteX142" fmla="*/ 142940 w 1108530"/>
              <a:gd name="connsiteY142" fmla="*/ 49016 h 279939"/>
              <a:gd name="connsiteX143" fmla="*/ 118432 w 1108530"/>
              <a:gd name="connsiteY143" fmla="*/ 24508 h 279939"/>
              <a:gd name="connsiteX144" fmla="*/ 142940 w 1108530"/>
              <a:gd name="connsiteY144" fmla="*/ 0 h 279939"/>
              <a:gd name="connsiteX145" fmla="*/ 24508 w 1108530"/>
              <a:gd name="connsiteY145" fmla="*/ 0 h 279939"/>
              <a:gd name="connsiteX146" fmla="*/ 49016 w 1108530"/>
              <a:gd name="connsiteY146" fmla="*/ 24508 h 279939"/>
              <a:gd name="connsiteX147" fmla="*/ 24508 w 1108530"/>
              <a:gd name="connsiteY147" fmla="*/ 49016 h 279939"/>
              <a:gd name="connsiteX148" fmla="*/ 0 w 1108530"/>
              <a:gd name="connsiteY148" fmla="*/ 24508 h 279939"/>
              <a:gd name="connsiteX149" fmla="*/ 24508 w 1108530"/>
              <a:gd name="connsiteY149" fmla="*/ 0 h 279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1108530" h="279939">
                <a:moveTo>
                  <a:pt x="1084022" y="230923"/>
                </a:moveTo>
                <a:cubicBezTo>
                  <a:pt x="1097558" y="230923"/>
                  <a:pt x="1108530" y="241895"/>
                  <a:pt x="1108530" y="255431"/>
                </a:cubicBezTo>
                <a:cubicBezTo>
                  <a:pt x="1108530" y="268967"/>
                  <a:pt x="1097558" y="279939"/>
                  <a:pt x="1084022" y="279939"/>
                </a:cubicBezTo>
                <a:cubicBezTo>
                  <a:pt x="1070486" y="279939"/>
                  <a:pt x="1059514" y="268967"/>
                  <a:pt x="1059514" y="255431"/>
                </a:cubicBezTo>
                <a:cubicBezTo>
                  <a:pt x="1059514" y="241895"/>
                  <a:pt x="1070486" y="230923"/>
                  <a:pt x="1084022" y="230923"/>
                </a:cubicBezTo>
                <a:close/>
                <a:moveTo>
                  <a:pt x="965591" y="230923"/>
                </a:moveTo>
                <a:cubicBezTo>
                  <a:pt x="979126" y="230923"/>
                  <a:pt x="990099" y="241895"/>
                  <a:pt x="990099" y="255431"/>
                </a:cubicBezTo>
                <a:cubicBezTo>
                  <a:pt x="990099" y="268967"/>
                  <a:pt x="979126" y="279939"/>
                  <a:pt x="965591" y="279939"/>
                </a:cubicBezTo>
                <a:cubicBezTo>
                  <a:pt x="952055" y="279939"/>
                  <a:pt x="941082" y="268967"/>
                  <a:pt x="941082" y="255431"/>
                </a:cubicBezTo>
                <a:cubicBezTo>
                  <a:pt x="941082" y="241895"/>
                  <a:pt x="952055" y="230923"/>
                  <a:pt x="965591" y="230923"/>
                </a:cubicBezTo>
                <a:close/>
                <a:moveTo>
                  <a:pt x="847159" y="230923"/>
                </a:moveTo>
                <a:cubicBezTo>
                  <a:pt x="860694" y="230923"/>
                  <a:pt x="871667" y="241895"/>
                  <a:pt x="871667" y="255431"/>
                </a:cubicBezTo>
                <a:cubicBezTo>
                  <a:pt x="871667" y="268967"/>
                  <a:pt x="860694" y="279939"/>
                  <a:pt x="847159" y="279939"/>
                </a:cubicBezTo>
                <a:cubicBezTo>
                  <a:pt x="833623" y="279939"/>
                  <a:pt x="822651" y="268967"/>
                  <a:pt x="822651" y="255431"/>
                </a:cubicBezTo>
                <a:cubicBezTo>
                  <a:pt x="822651" y="241895"/>
                  <a:pt x="833623" y="230923"/>
                  <a:pt x="847159" y="230923"/>
                </a:cubicBezTo>
                <a:close/>
                <a:moveTo>
                  <a:pt x="728727" y="230923"/>
                </a:moveTo>
                <a:cubicBezTo>
                  <a:pt x="742263" y="230923"/>
                  <a:pt x="753235" y="241895"/>
                  <a:pt x="753235" y="255431"/>
                </a:cubicBezTo>
                <a:cubicBezTo>
                  <a:pt x="753235" y="268967"/>
                  <a:pt x="742263" y="279939"/>
                  <a:pt x="728727" y="279939"/>
                </a:cubicBezTo>
                <a:cubicBezTo>
                  <a:pt x="715191" y="279939"/>
                  <a:pt x="704219" y="268967"/>
                  <a:pt x="704219" y="255431"/>
                </a:cubicBezTo>
                <a:cubicBezTo>
                  <a:pt x="704219" y="241895"/>
                  <a:pt x="715191" y="230923"/>
                  <a:pt x="728727" y="230923"/>
                </a:cubicBezTo>
                <a:close/>
                <a:moveTo>
                  <a:pt x="610295" y="230923"/>
                </a:moveTo>
                <a:cubicBezTo>
                  <a:pt x="623831" y="230923"/>
                  <a:pt x="634803" y="241895"/>
                  <a:pt x="634803" y="255431"/>
                </a:cubicBezTo>
                <a:cubicBezTo>
                  <a:pt x="634803" y="268967"/>
                  <a:pt x="623831" y="279939"/>
                  <a:pt x="610295" y="279939"/>
                </a:cubicBezTo>
                <a:cubicBezTo>
                  <a:pt x="596759" y="279939"/>
                  <a:pt x="585787" y="268967"/>
                  <a:pt x="585787" y="255431"/>
                </a:cubicBezTo>
                <a:cubicBezTo>
                  <a:pt x="585787" y="241895"/>
                  <a:pt x="596759" y="230923"/>
                  <a:pt x="610295" y="230923"/>
                </a:cubicBezTo>
                <a:close/>
                <a:moveTo>
                  <a:pt x="498235" y="230923"/>
                </a:moveTo>
                <a:cubicBezTo>
                  <a:pt x="511771" y="230923"/>
                  <a:pt x="522743" y="241895"/>
                  <a:pt x="522743" y="255431"/>
                </a:cubicBezTo>
                <a:cubicBezTo>
                  <a:pt x="522743" y="268967"/>
                  <a:pt x="511771" y="279939"/>
                  <a:pt x="498235" y="279939"/>
                </a:cubicBezTo>
                <a:cubicBezTo>
                  <a:pt x="484699" y="279939"/>
                  <a:pt x="473727" y="268967"/>
                  <a:pt x="473727" y="255431"/>
                </a:cubicBezTo>
                <a:cubicBezTo>
                  <a:pt x="473727" y="241895"/>
                  <a:pt x="484699" y="230923"/>
                  <a:pt x="498235" y="230923"/>
                </a:cubicBezTo>
                <a:close/>
                <a:moveTo>
                  <a:pt x="379803" y="230923"/>
                </a:moveTo>
                <a:cubicBezTo>
                  <a:pt x="393339" y="230923"/>
                  <a:pt x="404311" y="241895"/>
                  <a:pt x="404311" y="255431"/>
                </a:cubicBezTo>
                <a:cubicBezTo>
                  <a:pt x="404311" y="268967"/>
                  <a:pt x="393339" y="279939"/>
                  <a:pt x="379803" y="279939"/>
                </a:cubicBezTo>
                <a:cubicBezTo>
                  <a:pt x="366268" y="279939"/>
                  <a:pt x="355295" y="268967"/>
                  <a:pt x="355295" y="255431"/>
                </a:cubicBezTo>
                <a:cubicBezTo>
                  <a:pt x="355295" y="241895"/>
                  <a:pt x="366268" y="230923"/>
                  <a:pt x="379803" y="230923"/>
                </a:cubicBezTo>
                <a:close/>
                <a:moveTo>
                  <a:pt x="261372" y="230923"/>
                </a:moveTo>
                <a:cubicBezTo>
                  <a:pt x="274907" y="230923"/>
                  <a:pt x="285880" y="241895"/>
                  <a:pt x="285880" y="255431"/>
                </a:cubicBezTo>
                <a:cubicBezTo>
                  <a:pt x="285880" y="268967"/>
                  <a:pt x="274907" y="279939"/>
                  <a:pt x="261372" y="279939"/>
                </a:cubicBezTo>
                <a:cubicBezTo>
                  <a:pt x="247836" y="279939"/>
                  <a:pt x="236863" y="268967"/>
                  <a:pt x="236863" y="255431"/>
                </a:cubicBezTo>
                <a:cubicBezTo>
                  <a:pt x="236863" y="241895"/>
                  <a:pt x="247836" y="230923"/>
                  <a:pt x="261372" y="230923"/>
                </a:cubicBezTo>
                <a:close/>
                <a:moveTo>
                  <a:pt x="142940" y="230923"/>
                </a:moveTo>
                <a:cubicBezTo>
                  <a:pt x="156475" y="230923"/>
                  <a:pt x="167448" y="241895"/>
                  <a:pt x="167448" y="255431"/>
                </a:cubicBezTo>
                <a:cubicBezTo>
                  <a:pt x="167448" y="268967"/>
                  <a:pt x="156475" y="279939"/>
                  <a:pt x="142940" y="279939"/>
                </a:cubicBezTo>
                <a:cubicBezTo>
                  <a:pt x="129404" y="279939"/>
                  <a:pt x="118432" y="268967"/>
                  <a:pt x="118432" y="255431"/>
                </a:cubicBezTo>
                <a:cubicBezTo>
                  <a:pt x="118432" y="241895"/>
                  <a:pt x="129404" y="230923"/>
                  <a:pt x="142940" y="230923"/>
                </a:cubicBezTo>
                <a:close/>
                <a:moveTo>
                  <a:pt x="24508" y="230923"/>
                </a:moveTo>
                <a:cubicBezTo>
                  <a:pt x="38044" y="230923"/>
                  <a:pt x="49016" y="241895"/>
                  <a:pt x="49016" y="255431"/>
                </a:cubicBezTo>
                <a:cubicBezTo>
                  <a:pt x="49016" y="268967"/>
                  <a:pt x="38044" y="279939"/>
                  <a:pt x="24508" y="279939"/>
                </a:cubicBezTo>
                <a:cubicBezTo>
                  <a:pt x="10972" y="279939"/>
                  <a:pt x="0" y="268967"/>
                  <a:pt x="0" y="255431"/>
                </a:cubicBezTo>
                <a:cubicBezTo>
                  <a:pt x="0" y="241895"/>
                  <a:pt x="10972" y="230923"/>
                  <a:pt x="24508" y="230923"/>
                </a:cubicBezTo>
                <a:close/>
                <a:moveTo>
                  <a:pt x="1084022" y="115462"/>
                </a:moveTo>
                <a:cubicBezTo>
                  <a:pt x="1097558" y="115462"/>
                  <a:pt x="1108530" y="126434"/>
                  <a:pt x="1108530" y="139970"/>
                </a:cubicBezTo>
                <a:cubicBezTo>
                  <a:pt x="1108530" y="153505"/>
                  <a:pt x="1097558" y="164478"/>
                  <a:pt x="1084022" y="164478"/>
                </a:cubicBezTo>
                <a:cubicBezTo>
                  <a:pt x="1070486" y="164478"/>
                  <a:pt x="1059514" y="153505"/>
                  <a:pt x="1059514" y="139970"/>
                </a:cubicBezTo>
                <a:cubicBezTo>
                  <a:pt x="1059514" y="126434"/>
                  <a:pt x="1070486" y="115462"/>
                  <a:pt x="1084022" y="115462"/>
                </a:cubicBezTo>
                <a:close/>
                <a:moveTo>
                  <a:pt x="965591" y="115462"/>
                </a:moveTo>
                <a:cubicBezTo>
                  <a:pt x="979126" y="115462"/>
                  <a:pt x="990099" y="126434"/>
                  <a:pt x="990099" y="139970"/>
                </a:cubicBezTo>
                <a:cubicBezTo>
                  <a:pt x="990099" y="153505"/>
                  <a:pt x="979126" y="164478"/>
                  <a:pt x="965591" y="164478"/>
                </a:cubicBezTo>
                <a:cubicBezTo>
                  <a:pt x="952055" y="164478"/>
                  <a:pt x="941082" y="153505"/>
                  <a:pt x="941082" y="139970"/>
                </a:cubicBezTo>
                <a:cubicBezTo>
                  <a:pt x="941082" y="126434"/>
                  <a:pt x="952055" y="115462"/>
                  <a:pt x="965591" y="115462"/>
                </a:cubicBezTo>
                <a:close/>
                <a:moveTo>
                  <a:pt x="847159" y="115462"/>
                </a:moveTo>
                <a:cubicBezTo>
                  <a:pt x="860694" y="115462"/>
                  <a:pt x="871667" y="126434"/>
                  <a:pt x="871667" y="139970"/>
                </a:cubicBezTo>
                <a:cubicBezTo>
                  <a:pt x="871667" y="153505"/>
                  <a:pt x="860694" y="164478"/>
                  <a:pt x="847159" y="164478"/>
                </a:cubicBezTo>
                <a:cubicBezTo>
                  <a:pt x="833623" y="164478"/>
                  <a:pt x="822651" y="153505"/>
                  <a:pt x="822651" y="139970"/>
                </a:cubicBezTo>
                <a:cubicBezTo>
                  <a:pt x="822651" y="126434"/>
                  <a:pt x="833623" y="115462"/>
                  <a:pt x="847159" y="115462"/>
                </a:cubicBezTo>
                <a:close/>
                <a:moveTo>
                  <a:pt x="728727" y="115462"/>
                </a:moveTo>
                <a:cubicBezTo>
                  <a:pt x="742263" y="115462"/>
                  <a:pt x="753235" y="126434"/>
                  <a:pt x="753235" y="139970"/>
                </a:cubicBezTo>
                <a:cubicBezTo>
                  <a:pt x="753235" y="153505"/>
                  <a:pt x="742263" y="164478"/>
                  <a:pt x="728727" y="164478"/>
                </a:cubicBezTo>
                <a:cubicBezTo>
                  <a:pt x="715191" y="164478"/>
                  <a:pt x="704219" y="153505"/>
                  <a:pt x="704219" y="139970"/>
                </a:cubicBezTo>
                <a:cubicBezTo>
                  <a:pt x="704219" y="126434"/>
                  <a:pt x="715191" y="115462"/>
                  <a:pt x="728727" y="115462"/>
                </a:cubicBezTo>
                <a:close/>
                <a:moveTo>
                  <a:pt x="610295" y="115462"/>
                </a:moveTo>
                <a:cubicBezTo>
                  <a:pt x="623831" y="115462"/>
                  <a:pt x="634803" y="126434"/>
                  <a:pt x="634803" y="139970"/>
                </a:cubicBezTo>
                <a:cubicBezTo>
                  <a:pt x="634803" y="153505"/>
                  <a:pt x="623831" y="164478"/>
                  <a:pt x="610295" y="164478"/>
                </a:cubicBezTo>
                <a:cubicBezTo>
                  <a:pt x="596759" y="164478"/>
                  <a:pt x="585787" y="153505"/>
                  <a:pt x="585787" y="139970"/>
                </a:cubicBezTo>
                <a:cubicBezTo>
                  <a:pt x="585787" y="126434"/>
                  <a:pt x="596759" y="115462"/>
                  <a:pt x="610295" y="115462"/>
                </a:cubicBezTo>
                <a:close/>
                <a:moveTo>
                  <a:pt x="498235" y="115462"/>
                </a:moveTo>
                <a:cubicBezTo>
                  <a:pt x="511771" y="115462"/>
                  <a:pt x="522743" y="126434"/>
                  <a:pt x="522743" y="139970"/>
                </a:cubicBezTo>
                <a:cubicBezTo>
                  <a:pt x="522743" y="153505"/>
                  <a:pt x="511771" y="164478"/>
                  <a:pt x="498235" y="164478"/>
                </a:cubicBezTo>
                <a:cubicBezTo>
                  <a:pt x="484699" y="164478"/>
                  <a:pt x="473727" y="153505"/>
                  <a:pt x="473727" y="139970"/>
                </a:cubicBezTo>
                <a:cubicBezTo>
                  <a:pt x="473727" y="126434"/>
                  <a:pt x="484699" y="115462"/>
                  <a:pt x="498235" y="115462"/>
                </a:cubicBezTo>
                <a:close/>
                <a:moveTo>
                  <a:pt x="379803" y="115462"/>
                </a:moveTo>
                <a:cubicBezTo>
                  <a:pt x="393339" y="115462"/>
                  <a:pt x="404311" y="126434"/>
                  <a:pt x="404311" y="139970"/>
                </a:cubicBezTo>
                <a:cubicBezTo>
                  <a:pt x="404311" y="153505"/>
                  <a:pt x="393339" y="164478"/>
                  <a:pt x="379803" y="164478"/>
                </a:cubicBezTo>
                <a:cubicBezTo>
                  <a:pt x="366268" y="164478"/>
                  <a:pt x="355295" y="153505"/>
                  <a:pt x="355295" y="139970"/>
                </a:cubicBezTo>
                <a:cubicBezTo>
                  <a:pt x="355295" y="126434"/>
                  <a:pt x="366268" y="115462"/>
                  <a:pt x="379803" y="115462"/>
                </a:cubicBezTo>
                <a:close/>
                <a:moveTo>
                  <a:pt x="261372" y="115462"/>
                </a:moveTo>
                <a:cubicBezTo>
                  <a:pt x="274907" y="115462"/>
                  <a:pt x="285880" y="126434"/>
                  <a:pt x="285880" y="139970"/>
                </a:cubicBezTo>
                <a:cubicBezTo>
                  <a:pt x="285880" y="153505"/>
                  <a:pt x="274907" y="164478"/>
                  <a:pt x="261372" y="164478"/>
                </a:cubicBezTo>
                <a:cubicBezTo>
                  <a:pt x="247836" y="164478"/>
                  <a:pt x="236863" y="153505"/>
                  <a:pt x="236863" y="139970"/>
                </a:cubicBezTo>
                <a:cubicBezTo>
                  <a:pt x="236863" y="126434"/>
                  <a:pt x="247836" y="115462"/>
                  <a:pt x="261372" y="115462"/>
                </a:cubicBezTo>
                <a:close/>
                <a:moveTo>
                  <a:pt x="142940" y="115462"/>
                </a:moveTo>
                <a:cubicBezTo>
                  <a:pt x="156475" y="115462"/>
                  <a:pt x="167448" y="126434"/>
                  <a:pt x="167448" y="139970"/>
                </a:cubicBezTo>
                <a:cubicBezTo>
                  <a:pt x="167448" y="153505"/>
                  <a:pt x="156475" y="164478"/>
                  <a:pt x="142940" y="164478"/>
                </a:cubicBezTo>
                <a:cubicBezTo>
                  <a:pt x="129404" y="164478"/>
                  <a:pt x="118432" y="153505"/>
                  <a:pt x="118432" y="139970"/>
                </a:cubicBezTo>
                <a:cubicBezTo>
                  <a:pt x="118432" y="126434"/>
                  <a:pt x="129404" y="115462"/>
                  <a:pt x="142940" y="115462"/>
                </a:cubicBezTo>
                <a:close/>
                <a:moveTo>
                  <a:pt x="24508" y="115462"/>
                </a:moveTo>
                <a:cubicBezTo>
                  <a:pt x="38044" y="115462"/>
                  <a:pt x="49016" y="126434"/>
                  <a:pt x="49016" y="139970"/>
                </a:cubicBezTo>
                <a:cubicBezTo>
                  <a:pt x="49016" y="153505"/>
                  <a:pt x="38044" y="164478"/>
                  <a:pt x="24508" y="164478"/>
                </a:cubicBezTo>
                <a:cubicBezTo>
                  <a:pt x="10972" y="164478"/>
                  <a:pt x="0" y="153505"/>
                  <a:pt x="0" y="139970"/>
                </a:cubicBezTo>
                <a:cubicBezTo>
                  <a:pt x="0" y="126434"/>
                  <a:pt x="10972" y="115462"/>
                  <a:pt x="24508" y="115462"/>
                </a:cubicBezTo>
                <a:close/>
                <a:moveTo>
                  <a:pt x="1084022" y="0"/>
                </a:moveTo>
                <a:cubicBezTo>
                  <a:pt x="1097558" y="0"/>
                  <a:pt x="1108530" y="10973"/>
                  <a:pt x="1108530" y="24508"/>
                </a:cubicBezTo>
                <a:cubicBezTo>
                  <a:pt x="1108530" y="38044"/>
                  <a:pt x="1097558" y="49016"/>
                  <a:pt x="1084022" y="49016"/>
                </a:cubicBezTo>
                <a:cubicBezTo>
                  <a:pt x="1070486" y="49016"/>
                  <a:pt x="1059514" y="38044"/>
                  <a:pt x="1059514" y="24508"/>
                </a:cubicBezTo>
                <a:cubicBezTo>
                  <a:pt x="1059514" y="10973"/>
                  <a:pt x="1070486" y="0"/>
                  <a:pt x="1084022" y="0"/>
                </a:cubicBezTo>
                <a:close/>
                <a:moveTo>
                  <a:pt x="965591" y="0"/>
                </a:moveTo>
                <a:cubicBezTo>
                  <a:pt x="979126" y="0"/>
                  <a:pt x="990099" y="10973"/>
                  <a:pt x="990099" y="24508"/>
                </a:cubicBezTo>
                <a:cubicBezTo>
                  <a:pt x="990099" y="38044"/>
                  <a:pt x="979126" y="49016"/>
                  <a:pt x="965591" y="49016"/>
                </a:cubicBezTo>
                <a:cubicBezTo>
                  <a:pt x="952055" y="49016"/>
                  <a:pt x="941082" y="38044"/>
                  <a:pt x="941082" y="24508"/>
                </a:cubicBezTo>
                <a:cubicBezTo>
                  <a:pt x="941082" y="10973"/>
                  <a:pt x="952055" y="0"/>
                  <a:pt x="965591" y="0"/>
                </a:cubicBezTo>
                <a:close/>
                <a:moveTo>
                  <a:pt x="847159" y="0"/>
                </a:moveTo>
                <a:cubicBezTo>
                  <a:pt x="860694" y="0"/>
                  <a:pt x="871667" y="10973"/>
                  <a:pt x="871667" y="24508"/>
                </a:cubicBezTo>
                <a:cubicBezTo>
                  <a:pt x="871667" y="38044"/>
                  <a:pt x="860694" y="49016"/>
                  <a:pt x="847159" y="49016"/>
                </a:cubicBezTo>
                <a:cubicBezTo>
                  <a:pt x="833623" y="49016"/>
                  <a:pt x="822651" y="38044"/>
                  <a:pt x="822651" y="24508"/>
                </a:cubicBezTo>
                <a:cubicBezTo>
                  <a:pt x="822651" y="10973"/>
                  <a:pt x="833623" y="0"/>
                  <a:pt x="847159" y="0"/>
                </a:cubicBezTo>
                <a:close/>
                <a:moveTo>
                  <a:pt x="728727" y="0"/>
                </a:moveTo>
                <a:cubicBezTo>
                  <a:pt x="742263" y="0"/>
                  <a:pt x="753235" y="10973"/>
                  <a:pt x="753235" y="24508"/>
                </a:cubicBezTo>
                <a:cubicBezTo>
                  <a:pt x="753235" y="38044"/>
                  <a:pt x="742263" y="49016"/>
                  <a:pt x="728727" y="49016"/>
                </a:cubicBezTo>
                <a:cubicBezTo>
                  <a:pt x="715191" y="49016"/>
                  <a:pt x="704219" y="38044"/>
                  <a:pt x="704219" y="24508"/>
                </a:cubicBezTo>
                <a:cubicBezTo>
                  <a:pt x="704219" y="10973"/>
                  <a:pt x="715191" y="0"/>
                  <a:pt x="728727" y="0"/>
                </a:cubicBezTo>
                <a:close/>
                <a:moveTo>
                  <a:pt x="610295" y="0"/>
                </a:moveTo>
                <a:cubicBezTo>
                  <a:pt x="623831" y="0"/>
                  <a:pt x="634803" y="10973"/>
                  <a:pt x="634803" y="24508"/>
                </a:cubicBezTo>
                <a:cubicBezTo>
                  <a:pt x="634803" y="38044"/>
                  <a:pt x="623831" y="49016"/>
                  <a:pt x="610295" y="49016"/>
                </a:cubicBezTo>
                <a:cubicBezTo>
                  <a:pt x="596759" y="49016"/>
                  <a:pt x="585787" y="38044"/>
                  <a:pt x="585787" y="24508"/>
                </a:cubicBezTo>
                <a:cubicBezTo>
                  <a:pt x="585787" y="10973"/>
                  <a:pt x="596759" y="0"/>
                  <a:pt x="610295" y="0"/>
                </a:cubicBezTo>
                <a:close/>
                <a:moveTo>
                  <a:pt x="498235" y="0"/>
                </a:moveTo>
                <a:cubicBezTo>
                  <a:pt x="511771" y="0"/>
                  <a:pt x="522743" y="10973"/>
                  <a:pt x="522743" y="24508"/>
                </a:cubicBezTo>
                <a:cubicBezTo>
                  <a:pt x="522743" y="38044"/>
                  <a:pt x="511771" y="49016"/>
                  <a:pt x="498235" y="49016"/>
                </a:cubicBezTo>
                <a:cubicBezTo>
                  <a:pt x="484699" y="49016"/>
                  <a:pt x="473727" y="38044"/>
                  <a:pt x="473727" y="24508"/>
                </a:cubicBezTo>
                <a:cubicBezTo>
                  <a:pt x="473727" y="10973"/>
                  <a:pt x="484699" y="0"/>
                  <a:pt x="498235" y="0"/>
                </a:cubicBezTo>
                <a:close/>
                <a:moveTo>
                  <a:pt x="379803" y="0"/>
                </a:moveTo>
                <a:cubicBezTo>
                  <a:pt x="393339" y="0"/>
                  <a:pt x="404311" y="10973"/>
                  <a:pt x="404311" y="24508"/>
                </a:cubicBezTo>
                <a:cubicBezTo>
                  <a:pt x="404311" y="38044"/>
                  <a:pt x="393339" y="49016"/>
                  <a:pt x="379803" y="49016"/>
                </a:cubicBezTo>
                <a:cubicBezTo>
                  <a:pt x="366268" y="49016"/>
                  <a:pt x="355295" y="38044"/>
                  <a:pt x="355295" y="24508"/>
                </a:cubicBezTo>
                <a:cubicBezTo>
                  <a:pt x="355295" y="10973"/>
                  <a:pt x="366268" y="0"/>
                  <a:pt x="379803" y="0"/>
                </a:cubicBezTo>
                <a:close/>
                <a:moveTo>
                  <a:pt x="261372" y="0"/>
                </a:moveTo>
                <a:cubicBezTo>
                  <a:pt x="274907" y="0"/>
                  <a:pt x="285880" y="10973"/>
                  <a:pt x="285880" y="24508"/>
                </a:cubicBezTo>
                <a:cubicBezTo>
                  <a:pt x="285880" y="38044"/>
                  <a:pt x="274907" y="49016"/>
                  <a:pt x="261372" y="49016"/>
                </a:cubicBezTo>
                <a:cubicBezTo>
                  <a:pt x="247836" y="49016"/>
                  <a:pt x="236863" y="38044"/>
                  <a:pt x="236863" y="24508"/>
                </a:cubicBezTo>
                <a:cubicBezTo>
                  <a:pt x="236863" y="10973"/>
                  <a:pt x="247836" y="0"/>
                  <a:pt x="261372" y="0"/>
                </a:cubicBezTo>
                <a:close/>
                <a:moveTo>
                  <a:pt x="142940" y="0"/>
                </a:moveTo>
                <a:cubicBezTo>
                  <a:pt x="156475" y="0"/>
                  <a:pt x="167448" y="10973"/>
                  <a:pt x="167448" y="24508"/>
                </a:cubicBezTo>
                <a:cubicBezTo>
                  <a:pt x="167448" y="38044"/>
                  <a:pt x="156475" y="49016"/>
                  <a:pt x="142940" y="49016"/>
                </a:cubicBezTo>
                <a:cubicBezTo>
                  <a:pt x="129404" y="49016"/>
                  <a:pt x="118432" y="38044"/>
                  <a:pt x="118432" y="24508"/>
                </a:cubicBezTo>
                <a:cubicBezTo>
                  <a:pt x="118432" y="10973"/>
                  <a:pt x="129404" y="0"/>
                  <a:pt x="142940" y="0"/>
                </a:cubicBezTo>
                <a:close/>
                <a:moveTo>
                  <a:pt x="24508" y="0"/>
                </a:moveTo>
                <a:cubicBezTo>
                  <a:pt x="38044" y="0"/>
                  <a:pt x="49016" y="10973"/>
                  <a:pt x="49016" y="24508"/>
                </a:cubicBezTo>
                <a:cubicBezTo>
                  <a:pt x="49016" y="38044"/>
                  <a:pt x="38044" y="49016"/>
                  <a:pt x="24508" y="49016"/>
                </a:cubicBezTo>
                <a:cubicBezTo>
                  <a:pt x="10972" y="49016"/>
                  <a:pt x="0" y="38044"/>
                  <a:pt x="0" y="24508"/>
                </a:cubicBezTo>
                <a:cubicBezTo>
                  <a:pt x="0" y="10973"/>
                  <a:pt x="10972" y="0"/>
                  <a:pt x="24508" y="0"/>
                </a:cubicBezTo>
                <a:close/>
              </a:path>
            </a:pathLst>
          </a:custGeom>
          <a:gradFill>
            <a:gsLst>
              <a:gs pos="0">
                <a:schemeClr val="accent1"/>
              </a:gs>
              <a:gs pos="100000">
                <a:schemeClr val="accent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形状 10"/>
          <p:cNvSpPr/>
          <p:nvPr>
            <p:custDataLst>
              <p:tags r:id="rId5"/>
            </p:custDataLst>
          </p:nvPr>
        </p:nvSpPr>
        <p:spPr>
          <a:xfrm flipH="1" flipV="1">
            <a:off x="6415314" y="0"/>
            <a:ext cx="5776686" cy="5776686"/>
          </a:xfrm>
          <a:custGeom>
            <a:avLst/>
            <a:gdLst>
              <a:gd name="connsiteX0" fmla="*/ 0 w 1407886"/>
              <a:gd name="connsiteY0" fmla="*/ 0 h 1407886"/>
              <a:gd name="connsiteX1" fmla="*/ 1407886 w 1407886"/>
              <a:gd name="connsiteY1" fmla="*/ 1407886 h 1407886"/>
              <a:gd name="connsiteX2" fmla="*/ 1128871 w 1407886"/>
              <a:gd name="connsiteY2" fmla="*/ 1407886 h 1407886"/>
              <a:gd name="connsiteX3" fmla="*/ 0 w 1407886"/>
              <a:gd name="connsiteY3" fmla="*/ 279015 h 1407886"/>
            </a:gdLst>
            <a:ahLst/>
            <a:cxnLst>
              <a:cxn ang="0">
                <a:pos x="connsiteX0" y="connsiteY0"/>
              </a:cxn>
              <a:cxn ang="0">
                <a:pos x="connsiteX1" y="connsiteY1"/>
              </a:cxn>
              <a:cxn ang="0">
                <a:pos x="connsiteX2" y="connsiteY2"/>
              </a:cxn>
              <a:cxn ang="0">
                <a:pos x="connsiteX3" y="connsiteY3"/>
              </a:cxn>
            </a:cxnLst>
            <a:rect l="l" t="t" r="r" b="b"/>
            <a:pathLst>
              <a:path w="1407886" h="1407886">
                <a:moveTo>
                  <a:pt x="0" y="0"/>
                </a:moveTo>
                <a:cubicBezTo>
                  <a:pt x="777554" y="0"/>
                  <a:pt x="1407886" y="630332"/>
                  <a:pt x="1407886" y="1407886"/>
                </a:cubicBezTo>
                <a:lnTo>
                  <a:pt x="1128871" y="1407886"/>
                </a:lnTo>
                <a:cubicBezTo>
                  <a:pt x="1128871" y="784428"/>
                  <a:pt x="623458" y="279015"/>
                  <a:pt x="0" y="279015"/>
                </a:cubicBezTo>
                <a:close/>
              </a:path>
            </a:pathLst>
          </a:custGeom>
          <a:gradFill flip="none" rotWithShape="1">
            <a:gsLst>
              <a:gs pos="0">
                <a:schemeClr val="accent1">
                  <a:alpha val="0"/>
                </a:schemeClr>
              </a:gs>
              <a:gs pos="85000">
                <a:schemeClr val="accent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sp>
        <p:nvSpPr>
          <p:cNvPr id="13" name="任意多边形: 形状 12"/>
          <p:cNvSpPr/>
          <p:nvPr>
            <p:custDataLst>
              <p:tags r:id="rId6"/>
            </p:custDataLst>
          </p:nvPr>
        </p:nvSpPr>
        <p:spPr>
          <a:xfrm>
            <a:off x="1" y="5194298"/>
            <a:ext cx="1663700" cy="1663702"/>
          </a:xfrm>
          <a:custGeom>
            <a:avLst/>
            <a:gdLst>
              <a:gd name="connsiteX0" fmla="*/ 0 w 3429000"/>
              <a:gd name="connsiteY0" fmla="*/ 0 h 3429000"/>
              <a:gd name="connsiteX1" fmla="*/ 3429000 w 3429000"/>
              <a:gd name="connsiteY1" fmla="*/ 3429000 h 3429000"/>
              <a:gd name="connsiteX2" fmla="*/ 2064669 w 3429000"/>
              <a:gd name="connsiteY2" fmla="*/ 3429000 h 3429000"/>
              <a:gd name="connsiteX3" fmla="*/ 0 w 3429000"/>
              <a:gd name="connsiteY3" fmla="*/ 1364331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cubicBezTo>
                  <a:pt x="1893784" y="0"/>
                  <a:pt x="3429000" y="1535216"/>
                  <a:pt x="3429000" y="3429000"/>
                </a:cubicBezTo>
                <a:lnTo>
                  <a:pt x="2064669" y="3429000"/>
                </a:lnTo>
                <a:cubicBezTo>
                  <a:pt x="2064669" y="2288715"/>
                  <a:pt x="1140285" y="1364331"/>
                  <a:pt x="0" y="1364331"/>
                </a:cubicBezTo>
                <a:close/>
              </a:path>
            </a:pathLst>
          </a:custGeom>
          <a:gradFill flip="none" rotWithShape="1">
            <a:gsLst>
              <a:gs pos="0">
                <a:schemeClr val="accent1">
                  <a:alpha val="0"/>
                </a:schemeClr>
              </a:gs>
              <a:gs pos="100000">
                <a:schemeClr val="accent1">
                  <a:alpha val="2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sp>
        <p:nvSpPr>
          <p:cNvPr id="2" name="标题 1"/>
          <p:cNvSpPr/>
          <p:nvPr>
            <p:ph type="title"/>
            <p:custDataLst>
              <p:tags r:id="rId7"/>
            </p:custDataLst>
          </p:nvPr>
        </p:nvSpPr>
        <p:spPr>
          <a:xfrm>
            <a:off x="1526400" y="3625730"/>
            <a:ext cx="5903100" cy="1790041"/>
          </a:xfrm>
        </p:spPr>
        <p:txBody>
          <a:bodyPr wrap="square" anchor="t" anchorCtr="0">
            <a:normAutofit/>
          </a:bodyPr>
          <a:lstStyle>
            <a:lvl1pPr algn="l">
              <a:defRPr sz="5400"/>
            </a:lvl1pPr>
          </a:lstStyle>
          <a:p>
            <a:r>
              <a:rPr lang="zh-CN" altLang="en-US" dirty="0"/>
              <a:t>单击此处编辑母版标题样式</a:t>
            </a:r>
            <a:endParaRPr lang="zh-CN" altLang="en-US" dirty="0"/>
          </a:p>
        </p:txBody>
      </p:sp>
      <p:sp>
        <p:nvSpPr>
          <p:cNvPr id="8" name="节编号 3"/>
          <p:cNvSpPr/>
          <p:nvPr>
            <p:ph type="body" sz="quarter" idx="13" hasCustomPrompt="1"/>
            <p:custDataLst>
              <p:tags r:id="rId8"/>
            </p:custDataLst>
          </p:nvPr>
        </p:nvSpPr>
        <p:spPr>
          <a:xfrm>
            <a:off x="1524000" y="1859048"/>
            <a:ext cx="5903100" cy="1663702"/>
          </a:xfrm>
        </p:spPr>
        <p:txBody>
          <a:bodyPr wrap="none" anchor="b" anchorCtr="0">
            <a:normAutofit/>
          </a:bodyPr>
          <a:lstStyle>
            <a:lvl1pPr marL="0" indent="0" algn="l">
              <a:buNone/>
              <a:defRPr sz="7200" b="1">
                <a:solidFill>
                  <a:schemeClr val="accent1"/>
                </a:solidFill>
              </a:defRPr>
            </a:lvl1pPr>
          </a:lstStyle>
          <a:p>
            <a:pPr lvl="0"/>
            <a:r>
              <a:rPr lang="zh-CN" altLang="en-US" dirty="0"/>
              <a:t>节编号</a:t>
            </a:r>
            <a:endParaRPr lang="zh-CN" altLang="en-US" dirty="0"/>
          </a:p>
        </p:txBody>
      </p:sp>
      <p:sp>
        <p:nvSpPr>
          <p:cNvPr id="4" name="日期占位符 4"/>
          <p:cNvSpPr/>
          <p:nvPr>
            <p:ph type="dt" sz="half" idx="10"/>
            <p:custDataLst>
              <p:tags r:id="rId9"/>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5"/>
          <p:cNvSpPr/>
          <p:nvPr>
            <p:ph type="ftr" sz="quarter" idx="11"/>
            <p:custDataLst>
              <p:tags r:id="rId10"/>
            </p:custDataLst>
          </p:nvPr>
        </p:nvSpPr>
        <p:spPr/>
        <p:txBody>
          <a:bodyPr/>
          <a:lstStyle/>
          <a:p>
            <a:endParaRPr lang="zh-CN" altLang="en-US"/>
          </a:p>
        </p:txBody>
      </p:sp>
      <p:sp>
        <p:nvSpPr>
          <p:cNvPr id="6" name="灯片编号占位符 6"/>
          <p:cNvSpPr/>
          <p:nvPr>
            <p:ph type="sldNum" sz="quarter" idx="12"/>
            <p:custDataLst>
              <p:tags r:id="rId11"/>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p:nvPr>
            <p:ph type="title"/>
            <p:custDataLst>
              <p:tags r:id="rId2"/>
            </p:custDataLst>
          </p:nvPr>
        </p:nvSpPr>
        <p:spPr/>
        <p:txBody>
          <a:bodyPr vert="horz" wrap="square" lIns="0" tIns="0" rIns="0" bIns="0" rtlCol="0" anchor="b">
            <a:normAutofit/>
          </a:bodyPr>
          <a:lstStyle>
            <a:lvl1pPr>
              <a:defRPr lang="zh-CN" altLang="en-US" dirty="0"/>
            </a:lvl1pPr>
          </a:lstStyle>
          <a:p>
            <a:pPr lvl="0"/>
            <a:r>
              <a:rPr lang="zh-CN" altLang="en-US" dirty="0"/>
              <a:t>单击此处编辑母版标题样式</a:t>
            </a:r>
            <a:endParaRPr lang="zh-CN" altLang="en-US" dirty="0"/>
          </a:p>
        </p:txBody>
      </p:sp>
      <p:sp>
        <p:nvSpPr>
          <p:cNvPr id="3" name="内容占位符 2"/>
          <p:cNvSpPr/>
          <p:nvPr>
            <p:ph sz="half" idx="1"/>
            <p:custDataLst>
              <p:tags r:id="rId3"/>
            </p:custDataLst>
          </p:nvPr>
        </p:nvSpPr>
        <p:spPr>
          <a:xfrm>
            <a:off x="69596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p:nvPr>
            <p:ph sz="half" idx="2"/>
            <p:custDataLst>
              <p:tags r:id="rId4"/>
            </p:custDataLst>
          </p:nvPr>
        </p:nvSpPr>
        <p:spPr>
          <a:xfrm>
            <a:off x="617220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日期占位符 4"/>
          <p:cNvSpPr/>
          <p:nvPr>
            <p:ph type="dt" sz="half" idx="10"/>
            <p:custDataLst>
              <p:tags r:id="rId5"/>
            </p:custDataLst>
          </p:nvPr>
        </p:nvSpPr>
        <p:spPr/>
        <p:txBody>
          <a:bodyPr wrap="square">
            <a:normAutofit/>
          </a:bodyPr>
          <a:lstStyle/>
          <a:p>
            <a:fld id="{5592522B-0F24-4480-B9DD-A9474A6880D6}" type="datetimeFigureOut">
              <a:rPr lang="zh-CN" altLang="en-US" smtClean="0"/>
            </a:fld>
            <a:endParaRPr lang="zh-CN" altLang="en-US"/>
          </a:p>
        </p:txBody>
      </p:sp>
      <p:sp>
        <p:nvSpPr>
          <p:cNvPr id="6" name="页脚占位符 5"/>
          <p:cNvSpPr/>
          <p:nvPr>
            <p:ph type="ftr" sz="quarter" idx="11"/>
            <p:custDataLst>
              <p:tags r:id="rId6"/>
            </p:custDataLst>
          </p:nvPr>
        </p:nvSpPr>
        <p:spPr/>
        <p:txBody>
          <a:bodyPr/>
          <a:lstStyle/>
          <a:p>
            <a:endParaRPr lang="zh-CN" altLang="en-US"/>
          </a:p>
        </p:txBody>
      </p:sp>
      <p:sp>
        <p:nvSpPr>
          <p:cNvPr id="7" name="灯片编号占位符 6"/>
          <p:cNvSpPr/>
          <p:nvPr>
            <p:ph type="sldNum" sz="quarter" idx="12"/>
            <p:custDataLst>
              <p:tags r:id="rId7"/>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p:nvPr>
            <p:ph type="title"/>
            <p:custDataLst>
              <p:tags r:id="rId2"/>
            </p:custDataLst>
          </p:nvPr>
        </p:nvSpPr>
        <p:spPr>
          <a:xfrm>
            <a:off x="839788" y="360000"/>
            <a:ext cx="10515600" cy="864000"/>
          </a:xfrm>
        </p:spPr>
        <p:txBody>
          <a:bodyPr vert="horz" wrap="square" lIns="0" tIns="0" rIns="0" bIns="0" rtlCol="0" anchor="b">
            <a:normAutofit/>
          </a:bodyPr>
          <a:lstStyle>
            <a:lvl1pPr>
              <a:defRPr lang="zh-CN" altLang="en-US" dirty="0"/>
            </a:lvl1pPr>
          </a:lstStyle>
          <a:p>
            <a:pPr lvl="0"/>
            <a:r>
              <a:rPr lang="zh-CN" altLang="en-US" dirty="0"/>
              <a:t>单击此处编辑母版标题样式</a:t>
            </a:r>
            <a:endParaRPr lang="zh-CN" altLang="en-US" dirty="0"/>
          </a:p>
        </p:txBody>
      </p:sp>
      <p:sp>
        <p:nvSpPr>
          <p:cNvPr id="3" name="文本占位符 2"/>
          <p:cNvSpPr/>
          <p:nvPr>
            <p:ph type="body" idx="1" hasCustomPrompt="1"/>
            <p:custDataLst>
              <p:tags r:id="rId3"/>
            </p:custDataLst>
          </p:nvPr>
        </p:nvSpPr>
        <p:spPr>
          <a:xfrm>
            <a:off x="69596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单击此处编辑母版标题样式</a:t>
            </a:r>
            <a:endParaRPr lang="zh-CN" altLang="en-US" dirty="0"/>
          </a:p>
        </p:txBody>
      </p:sp>
      <p:sp>
        <p:nvSpPr>
          <p:cNvPr id="4" name="内容占位符 3"/>
          <p:cNvSpPr/>
          <p:nvPr>
            <p:ph sz="half" idx="2"/>
            <p:custDataLst>
              <p:tags r:id="rId4"/>
            </p:custDataLst>
          </p:nvPr>
        </p:nvSpPr>
        <p:spPr>
          <a:xfrm>
            <a:off x="69596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文本占位符 4"/>
          <p:cNvSpPr/>
          <p:nvPr>
            <p:ph type="body" sz="quarter" idx="3" hasCustomPrompt="1"/>
            <p:custDataLst>
              <p:tags r:id="rId5"/>
            </p:custDataLst>
          </p:nvPr>
        </p:nvSpPr>
        <p:spPr>
          <a:xfrm>
            <a:off x="617220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单击此处编辑母版标题样式</a:t>
            </a:r>
            <a:endParaRPr lang="zh-CN" altLang="en-US" dirty="0"/>
          </a:p>
        </p:txBody>
      </p:sp>
      <p:sp>
        <p:nvSpPr>
          <p:cNvPr id="6" name="内容占位符 5"/>
          <p:cNvSpPr/>
          <p:nvPr>
            <p:ph sz="quarter" idx="4"/>
            <p:custDataLst>
              <p:tags r:id="rId6"/>
            </p:custDataLst>
          </p:nvPr>
        </p:nvSpPr>
        <p:spPr>
          <a:xfrm>
            <a:off x="617220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7" name="日期占位符 6"/>
          <p:cNvSpPr/>
          <p:nvPr>
            <p:ph type="dt" sz="half" idx="10"/>
            <p:custDataLst>
              <p:tags r:id="rId7"/>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7"/>
          <p:cNvSpPr/>
          <p:nvPr>
            <p:ph type="ftr" sz="quarter" idx="11"/>
            <p:custDataLst>
              <p:tags r:id="rId8"/>
            </p:custDataLst>
          </p:nvPr>
        </p:nvSpPr>
        <p:spPr/>
        <p:txBody>
          <a:bodyPr/>
          <a:lstStyle/>
          <a:p>
            <a:endParaRPr lang="zh-CN" altLang="en-US"/>
          </a:p>
        </p:txBody>
      </p:sp>
      <p:sp>
        <p:nvSpPr>
          <p:cNvPr id="9" name="灯片编号占位符 8"/>
          <p:cNvSpPr/>
          <p:nvPr>
            <p:ph type="sldNum" sz="quarter" idx="12"/>
            <p:custDataLst>
              <p:tags r:id="rId9"/>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日期占位符 2"/>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4" name="页脚占位符 3"/>
          <p:cNvSpPr/>
          <p:nvPr>
            <p:ph type="ftr" sz="quarter" idx="11"/>
            <p:custDataLst>
              <p:tags r:id="rId4"/>
            </p:custDataLst>
          </p:nvPr>
        </p:nvSpPr>
        <p:spPr/>
        <p:txBody>
          <a:bodyPr/>
          <a:lstStyle/>
          <a:p>
            <a:endParaRPr lang="zh-CN" altLang="en-US"/>
          </a:p>
        </p:txBody>
      </p:sp>
      <p:sp>
        <p:nvSpPr>
          <p:cNvPr id="5" name="灯片编号占位符 4"/>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p:nvPr>
            <p:ph type="ftr" sz="quarter" idx="11"/>
            <p:custDataLst>
              <p:tags r:id="rId5"/>
            </p:custDataLst>
          </p:nvPr>
        </p:nvSpPr>
        <p:spPr/>
        <p:txBody>
          <a:bodyPr/>
          <a:lstStyle/>
          <a:p>
            <a:endParaRPr lang="zh-CN" altLang="en-US"/>
          </a:p>
        </p:txBody>
      </p:sp>
      <p:sp>
        <p:nvSpPr>
          <p:cNvPr id="6" name="灯片编号占位符 5"/>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dirty="0"/>
          </a:p>
        </p:txBody>
      </p:sp>
      <p:sp>
        <p:nvSpPr>
          <p:cNvPr id="3" name="页脚占位符 2"/>
          <p:cNvSpPr/>
          <p:nvPr>
            <p:ph type="ftr" sz="quarter" idx="11"/>
            <p:custDataLst>
              <p:tags r:id="rId3"/>
            </p:custDataLst>
          </p:nvPr>
        </p:nvSpPr>
        <p:spPr/>
        <p:txBody>
          <a:bodyPr/>
          <a:lstStyle/>
          <a:p>
            <a:endParaRPr lang="zh-CN" altLang="en-US"/>
          </a:p>
        </p:txBody>
      </p:sp>
      <p:sp>
        <p:nvSpPr>
          <p:cNvPr id="4" name="灯片编号占位符 3"/>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p:nvPr>
            <p:ph idx="1"/>
            <p:custDataLst>
              <p:tags r:id="rId2"/>
            </p:custDataLst>
          </p:nvPr>
        </p:nvSpPr>
        <p:spPr>
          <a:xfrm>
            <a:off x="695960" y="360045"/>
            <a:ext cx="10801985" cy="581787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2"/>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3"/>
          <p:cNvSpPr/>
          <p:nvPr>
            <p:ph type="ftr" sz="quarter" idx="11"/>
            <p:custDataLst>
              <p:tags r:id="rId4"/>
            </p:custDataLst>
          </p:nvPr>
        </p:nvSpPr>
        <p:spPr/>
        <p:txBody>
          <a:bodyPr/>
          <a:lstStyle/>
          <a:p>
            <a:endParaRPr lang="zh-CN" altLang="en-US"/>
          </a:p>
        </p:txBody>
      </p:sp>
      <p:sp>
        <p:nvSpPr>
          <p:cNvPr id="6" name="灯片编号占位符 4"/>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2" name="标题 1"/>
          <p:cNvSpPr/>
          <p:nvPr>
            <p:ph type="title"/>
            <p:custDataLst>
              <p:tags r:id="rId2"/>
            </p:custDataLst>
          </p:nvPr>
        </p:nvSpPr>
        <p:spPr>
          <a:xfrm>
            <a:off x="839788" y="360000"/>
            <a:ext cx="10515600" cy="864000"/>
          </a:xfrm>
        </p:spPr>
        <p:txBody>
          <a:bodyPr wrap="square">
            <a:normAutofit/>
          </a:bodyPr>
          <a:lstStyle/>
          <a:p>
            <a:r>
              <a:rPr lang="zh-CN" altLang="en-US" dirty="0"/>
              <a:t>单击此处编辑母版标题样式</a:t>
            </a:r>
            <a:endParaRPr lang="zh-CN" altLang="en-US" dirty="0"/>
          </a:p>
        </p:txBody>
      </p:sp>
      <p:sp>
        <p:nvSpPr>
          <p:cNvPr id="3" name="文本占位符 2"/>
          <p:cNvSpPr/>
          <p:nvPr>
            <p:ph type="body" idx="1" hasCustomPrompt="1"/>
            <p:custDataLst>
              <p:tags r:id="rId3"/>
            </p:custDataLst>
          </p:nvPr>
        </p:nvSpPr>
        <p:spPr>
          <a:xfrm>
            <a:off x="695960" y="1301750"/>
            <a:ext cx="10799088" cy="405553"/>
          </a:xfrm>
        </p:spPr>
        <p:txBody>
          <a:bodyPr wrap="square" anchor="t">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dirty="0"/>
              <a:t>单击此处编辑副标题</a:t>
            </a:r>
            <a:endParaRPr lang="zh-CN" altLang="en-US" dirty="0"/>
          </a:p>
        </p:txBody>
      </p:sp>
      <p:sp>
        <p:nvSpPr>
          <p:cNvPr id="7" name="日期占位符 3"/>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p:nvPr>
            <p:ph type="ftr" sz="quarter" idx="11"/>
            <p:custDataLst>
              <p:tags r:id="rId5"/>
            </p:custDataLst>
          </p:nvPr>
        </p:nvSpPr>
        <p:spPr/>
        <p:txBody>
          <a:bodyPr/>
          <a:lstStyle/>
          <a:p>
            <a:endParaRPr lang="zh-CN" altLang="en-US"/>
          </a:p>
        </p:txBody>
      </p:sp>
      <p:sp>
        <p:nvSpPr>
          <p:cNvPr id="9" name="灯片编号占位符 5"/>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7" name="矩形 6"/>
          <p:cNvSpPr/>
          <p:nvPr>
            <p:custDataLst>
              <p:tags r:id="rId2"/>
            </p:custDataLst>
          </p:nvPr>
        </p:nvSpPr>
        <p:spPr>
          <a:xfrm>
            <a:off x="0" y="0"/>
            <a:ext cx="12192000" cy="6858000"/>
          </a:xfrm>
          <a:prstGeom prst="rect">
            <a:avLst/>
          </a:prstGeom>
          <a:gradFill flip="none" rotWithShape="1">
            <a:gsLst>
              <a:gs pos="0">
                <a:schemeClr val="bg1"/>
              </a:gs>
              <a:gs pos="100000">
                <a:schemeClr val="bg2">
                  <a:lumMod val="90000"/>
                </a:schemeClr>
              </a:gs>
              <a:gs pos="55000">
                <a:schemeClr val="bg2"/>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形状 17"/>
          <p:cNvSpPr/>
          <p:nvPr>
            <p:custDataLst>
              <p:tags r:id="rId3"/>
            </p:custDataLst>
          </p:nvPr>
        </p:nvSpPr>
        <p:spPr>
          <a:xfrm>
            <a:off x="7933082" y="5776912"/>
            <a:ext cx="3585818" cy="1081087"/>
          </a:xfrm>
          <a:custGeom>
            <a:avLst/>
            <a:gdLst>
              <a:gd name="connsiteX0" fmla="*/ 2179079 w 4341841"/>
              <a:gd name="connsiteY0" fmla="*/ 0 h 1309020"/>
              <a:gd name="connsiteX1" fmla="*/ 4226329 w 4341841"/>
              <a:gd name="connsiteY1" fmla="*/ 1088515 h 1309020"/>
              <a:gd name="connsiteX2" fmla="*/ 4341841 w 4341841"/>
              <a:gd name="connsiteY2" fmla="*/ 1278653 h 1309020"/>
              <a:gd name="connsiteX3" fmla="*/ 4341841 w 4341841"/>
              <a:gd name="connsiteY3" fmla="*/ 1309020 h 1309020"/>
              <a:gd name="connsiteX4" fmla="*/ 0 w 4341841"/>
              <a:gd name="connsiteY4" fmla="*/ 1309020 h 1309020"/>
              <a:gd name="connsiteX5" fmla="*/ 8163 w 4341841"/>
              <a:gd name="connsiteY5" fmla="*/ 1292076 h 1309020"/>
              <a:gd name="connsiteX6" fmla="*/ 2179079 w 4341841"/>
              <a:gd name="connsiteY6" fmla="*/ 0 h 130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1841" h="1309020">
                <a:moveTo>
                  <a:pt x="2179079" y="0"/>
                </a:moveTo>
                <a:cubicBezTo>
                  <a:pt x="3031288" y="0"/>
                  <a:pt x="3782650" y="431783"/>
                  <a:pt x="4226329" y="1088515"/>
                </a:cubicBezTo>
                <a:lnTo>
                  <a:pt x="4341841" y="1278653"/>
                </a:lnTo>
                <a:lnTo>
                  <a:pt x="4341841" y="1309020"/>
                </a:lnTo>
                <a:lnTo>
                  <a:pt x="0" y="1309020"/>
                </a:lnTo>
                <a:lnTo>
                  <a:pt x="8163" y="1292076"/>
                </a:lnTo>
                <a:cubicBezTo>
                  <a:pt x="426245" y="522458"/>
                  <a:pt x="1241649" y="0"/>
                  <a:pt x="2179079" y="0"/>
                </a:cubicBezTo>
                <a:close/>
              </a:path>
            </a:pathLst>
          </a:custGeom>
          <a:gradFill flip="none" rotWithShape="1">
            <a:gsLst>
              <a:gs pos="22000">
                <a:schemeClr val="accent1">
                  <a:lumMod val="60000"/>
                  <a:lumOff val="40000"/>
                </a:schemeClr>
              </a:gs>
              <a:gs pos="100000">
                <a:schemeClr val="accent1">
                  <a:lumMod val="20000"/>
                  <a:lumOff val="8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0" name="任意多边形: 形状 19"/>
          <p:cNvSpPr/>
          <p:nvPr>
            <p:custDataLst>
              <p:tags r:id="rId4"/>
            </p:custDataLst>
          </p:nvPr>
        </p:nvSpPr>
        <p:spPr>
          <a:xfrm>
            <a:off x="6946608" y="5568399"/>
            <a:ext cx="1972948" cy="498232"/>
          </a:xfrm>
          <a:custGeom>
            <a:avLst/>
            <a:gdLst>
              <a:gd name="connsiteX0" fmla="*/ 1084022 w 1108530"/>
              <a:gd name="connsiteY0" fmla="*/ 230923 h 279939"/>
              <a:gd name="connsiteX1" fmla="*/ 1108530 w 1108530"/>
              <a:gd name="connsiteY1" fmla="*/ 255431 h 279939"/>
              <a:gd name="connsiteX2" fmla="*/ 1084022 w 1108530"/>
              <a:gd name="connsiteY2" fmla="*/ 279939 h 279939"/>
              <a:gd name="connsiteX3" fmla="*/ 1059514 w 1108530"/>
              <a:gd name="connsiteY3" fmla="*/ 255431 h 279939"/>
              <a:gd name="connsiteX4" fmla="*/ 1084022 w 1108530"/>
              <a:gd name="connsiteY4" fmla="*/ 230923 h 279939"/>
              <a:gd name="connsiteX5" fmla="*/ 965591 w 1108530"/>
              <a:gd name="connsiteY5" fmla="*/ 230923 h 279939"/>
              <a:gd name="connsiteX6" fmla="*/ 990099 w 1108530"/>
              <a:gd name="connsiteY6" fmla="*/ 255431 h 279939"/>
              <a:gd name="connsiteX7" fmla="*/ 965591 w 1108530"/>
              <a:gd name="connsiteY7" fmla="*/ 279939 h 279939"/>
              <a:gd name="connsiteX8" fmla="*/ 941082 w 1108530"/>
              <a:gd name="connsiteY8" fmla="*/ 255431 h 279939"/>
              <a:gd name="connsiteX9" fmla="*/ 965591 w 1108530"/>
              <a:gd name="connsiteY9" fmla="*/ 230923 h 279939"/>
              <a:gd name="connsiteX10" fmla="*/ 847159 w 1108530"/>
              <a:gd name="connsiteY10" fmla="*/ 230923 h 279939"/>
              <a:gd name="connsiteX11" fmla="*/ 871667 w 1108530"/>
              <a:gd name="connsiteY11" fmla="*/ 255431 h 279939"/>
              <a:gd name="connsiteX12" fmla="*/ 847159 w 1108530"/>
              <a:gd name="connsiteY12" fmla="*/ 279939 h 279939"/>
              <a:gd name="connsiteX13" fmla="*/ 822651 w 1108530"/>
              <a:gd name="connsiteY13" fmla="*/ 255431 h 279939"/>
              <a:gd name="connsiteX14" fmla="*/ 847159 w 1108530"/>
              <a:gd name="connsiteY14" fmla="*/ 230923 h 279939"/>
              <a:gd name="connsiteX15" fmla="*/ 728727 w 1108530"/>
              <a:gd name="connsiteY15" fmla="*/ 230923 h 279939"/>
              <a:gd name="connsiteX16" fmla="*/ 753235 w 1108530"/>
              <a:gd name="connsiteY16" fmla="*/ 255431 h 279939"/>
              <a:gd name="connsiteX17" fmla="*/ 728727 w 1108530"/>
              <a:gd name="connsiteY17" fmla="*/ 279939 h 279939"/>
              <a:gd name="connsiteX18" fmla="*/ 704219 w 1108530"/>
              <a:gd name="connsiteY18" fmla="*/ 255431 h 279939"/>
              <a:gd name="connsiteX19" fmla="*/ 728727 w 1108530"/>
              <a:gd name="connsiteY19" fmla="*/ 230923 h 279939"/>
              <a:gd name="connsiteX20" fmla="*/ 610295 w 1108530"/>
              <a:gd name="connsiteY20" fmla="*/ 230923 h 279939"/>
              <a:gd name="connsiteX21" fmla="*/ 634803 w 1108530"/>
              <a:gd name="connsiteY21" fmla="*/ 255431 h 279939"/>
              <a:gd name="connsiteX22" fmla="*/ 610295 w 1108530"/>
              <a:gd name="connsiteY22" fmla="*/ 279939 h 279939"/>
              <a:gd name="connsiteX23" fmla="*/ 585787 w 1108530"/>
              <a:gd name="connsiteY23" fmla="*/ 255431 h 279939"/>
              <a:gd name="connsiteX24" fmla="*/ 610295 w 1108530"/>
              <a:gd name="connsiteY24" fmla="*/ 230923 h 279939"/>
              <a:gd name="connsiteX25" fmla="*/ 498235 w 1108530"/>
              <a:gd name="connsiteY25" fmla="*/ 230923 h 279939"/>
              <a:gd name="connsiteX26" fmla="*/ 522743 w 1108530"/>
              <a:gd name="connsiteY26" fmla="*/ 255431 h 279939"/>
              <a:gd name="connsiteX27" fmla="*/ 498235 w 1108530"/>
              <a:gd name="connsiteY27" fmla="*/ 279939 h 279939"/>
              <a:gd name="connsiteX28" fmla="*/ 473727 w 1108530"/>
              <a:gd name="connsiteY28" fmla="*/ 255431 h 279939"/>
              <a:gd name="connsiteX29" fmla="*/ 498235 w 1108530"/>
              <a:gd name="connsiteY29" fmla="*/ 230923 h 279939"/>
              <a:gd name="connsiteX30" fmla="*/ 379803 w 1108530"/>
              <a:gd name="connsiteY30" fmla="*/ 230923 h 279939"/>
              <a:gd name="connsiteX31" fmla="*/ 404311 w 1108530"/>
              <a:gd name="connsiteY31" fmla="*/ 255431 h 279939"/>
              <a:gd name="connsiteX32" fmla="*/ 379803 w 1108530"/>
              <a:gd name="connsiteY32" fmla="*/ 279939 h 279939"/>
              <a:gd name="connsiteX33" fmla="*/ 355295 w 1108530"/>
              <a:gd name="connsiteY33" fmla="*/ 255431 h 279939"/>
              <a:gd name="connsiteX34" fmla="*/ 379803 w 1108530"/>
              <a:gd name="connsiteY34" fmla="*/ 230923 h 279939"/>
              <a:gd name="connsiteX35" fmla="*/ 261372 w 1108530"/>
              <a:gd name="connsiteY35" fmla="*/ 230923 h 279939"/>
              <a:gd name="connsiteX36" fmla="*/ 285880 w 1108530"/>
              <a:gd name="connsiteY36" fmla="*/ 255431 h 279939"/>
              <a:gd name="connsiteX37" fmla="*/ 261372 w 1108530"/>
              <a:gd name="connsiteY37" fmla="*/ 279939 h 279939"/>
              <a:gd name="connsiteX38" fmla="*/ 236863 w 1108530"/>
              <a:gd name="connsiteY38" fmla="*/ 255431 h 279939"/>
              <a:gd name="connsiteX39" fmla="*/ 261372 w 1108530"/>
              <a:gd name="connsiteY39" fmla="*/ 230923 h 279939"/>
              <a:gd name="connsiteX40" fmla="*/ 142940 w 1108530"/>
              <a:gd name="connsiteY40" fmla="*/ 230923 h 279939"/>
              <a:gd name="connsiteX41" fmla="*/ 167448 w 1108530"/>
              <a:gd name="connsiteY41" fmla="*/ 255431 h 279939"/>
              <a:gd name="connsiteX42" fmla="*/ 142940 w 1108530"/>
              <a:gd name="connsiteY42" fmla="*/ 279939 h 279939"/>
              <a:gd name="connsiteX43" fmla="*/ 118432 w 1108530"/>
              <a:gd name="connsiteY43" fmla="*/ 255431 h 279939"/>
              <a:gd name="connsiteX44" fmla="*/ 142940 w 1108530"/>
              <a:gd name="connsiteY44" fmla="*/ 230923 h 279939"/>
              <a:gd name="connsiteX45" fmla="*/ 24508 w 1108530"/>
              <a:gd name="connsiteY45" fmla="*/ 230923 h 279939"/>
              <a:gd name="connsiteX46" fmla="*/ 49016 w 1108530"/>
              <a:gd name="connsiteY46" fmla="*/ 255431 h 279939"/>
              <a:gd name="connsiteX47" fmla="*/ 24508 w 1108530"/>
              <a:gd name="connsiteY47" fmla="*/ 279939 h 279939"/>
              <a:gd name="connsiteX48" fmla="*/ 0 w 1108530"/>
              <a:gd name="connsiteY48" fmla="*/ 255431 h 279939"/>
              <a:gd name="connsiteX49" fmla="*/ 24508 w 1108530"/>
              <a:gd name="connsiteY49" fmla="*/ 230923 h 279939"/>
              <a:gd name="connsiteX50" fmla="*/ 1084022 w 1108530"/>
              <a:gd name="connsiteY50" fmla="*/ 115462 h 279939"/>
              <a:gd name="connsiteX51" fmla="*/ 1108530 w 1108530"/>
              <a:gd name="connsiteY51" fmla="*/ 139970 h 279939"/>
              <a:gd name="connsiteX52" fmla="*/ 1084022 w 1108530"/>
              <a:gd name="connsiteY52" fmla="*/ 164478 h 279939"/>
              <a:gd name="connsiteX53" fmla="*/ 1059514 w 1108530"/>
              <a:gd name="connsiteY53" fmla="*/ 139970 h 279939"/>
              <a:gd name="connsiteX54" fmla="*/ 1084022 w 1108530"/>
              <a:gd name="connsiteY54" fmla="*/ 115462 h 279939"/>
              <a:gd name="connsiteX55" fmla="*/ 965591 w 1108530"/>
              <a:gd name="connsiteY55" fmla="*/ 115462 h 279939"/>
              <a:gd name="connsiteX56" fmla="*/ 990099 w 1108530"/>
              <a:gd name="connsiteY56" fmla="*/ 139970 h 279939"/>
              <a:gd name="connsiteX57" fmla="*/ 965591 w 1108530"/>
              <a:gd name="connsiteY57" fmla="*/ 164478 h 279939"/>
              <a:gd name="connsiteX58" fmla="*/ 941082 w 1108530"/>
              <a:gd name="connsiteY58" fmla="*/ 139970 h 279939"/>
              <a:gd name="connsiteX59" fmla="*/ 965591 w 1108530"/>
              <a:gd name="connsiteY59" fmla="*/ 115462 h 279939"/>
              <a:gd name="connsiteX60" fmla="*/ 847159 w 1108530"/>
              <a:gd name="connsiteY60" fmla="*/ 115462 h 279939"/>
              <a:gd name="connsiteX61" fmla="*/ 871667 w 1108530"/>
              <a:gd name="connsiteY61" fmla="*/ 139970 h 279939"/>
              <a:gd name="connsiteX62" fmla="*/ 847159 w 1108530"/>
              <a:gd name="connsiteY62" fmla="*/ 164478 h 279939"/>
              <a:gd name="connsiteX63" fmla="*/ 822651 w 1108530"/>
              <a:gd name="connsiteY63" fmla="*/ 139970 h 279939"/>
              <a:gd name="connsiteX64" fmla="*/ 847159 w 1108530"/>
              <a:gd name="connsiteY64" fmla="*/ 115462 h 279939"/>
              <a:gd name="connsiteX65" fmla="*/ 728727 w 1108530"/>
              <a:gd name="connsiteY65" fmla="*/ 115462 h 279939"/>
              <a:gd name="connsiteX66" fmla="*/ 753235 w 1108530"/>
              <a:gd name="connsiteY66" fmla="*/ 139970 h 279939"/>
              <a:gd name="connsiteX67" fmla="*/ 728727 w 1108530"/>
              <a:gd name="connsiteY67" fmla="*/ 164478 h 279939"/>
              <a:gd name="connsiteX68" fmla="*/ 704219 w 1108530"/>
              <a:gd name="connsiteY68" fmla="*/ 139970 h 279939"/>
              <a:gd name="connsiteX69" fmla="*/ 728727 w 1108530"/>
              <a:gd name="connsiteY69" fmla="*/ 115462 h 279939"/>
              <a:gd name="connsiteX70" fmla="*/ 610295 w 1108530"/>
              <a:gd name="connsiteY70" fmla="*/ 115462 h 279939"/>
              <a:gd name="connsiteX71" fmla="*/ 634803 w 1108530"/>
              <a:gd name="connsiteY71" fmla="*/ 139970 h 279939"/>
              <a:gd name="connsiteX72" fmla="*/ 610295 w 1108530"/>
              <a:gd name="connsiteY72" fmla="*/ 164478 h 279939"/>
              <a:gd name="connsiteX73" fmla="*/ 585787 w 1108530"/>
              <a:gd name="connsiteY73" fmla="*/ 139970 h 279939"/>
              <a:gd name="connsiteX74" fmla="*/ 610295 w 1108530"/>
              <a:gd name="connsiteY74" fmla="*/ 115462 h 279939"/>
              <a:gd name="connsiteX75" fmla="*/ 498235 w 1108530"/>
              <a:gd name="connsiteY75" fmla="*/ 115462 h 279939"/>
              <a:gd name="connsiteX76" fmla="*/ 522743 w 1108530"/>
              <a:gd name="connsiteY76" fmla="*/ 139970 h 279939"/>
              <a:gd name="connsiteX77" fmla="*/ 498235 w 1108530"/>
              <a:gd name="connsiteY77" fmla="*/ 164478 h 279939"/>
              <a:gd name="connsiteX78" fmla="*/ 473727 w 1108530"/>
              <a:gd name="connsiteY78" fmla="*/ 139970 h 279939"/>
              <a:gd name="connsiteX79" fmla="*/ 498235 w 1108530"/>
              <a:gd name="connsiteY79" fmla="*/ 115462 h 279939"/>
              <a:gd name="connsiteX80" fmla="*/ 379803 w 1108530"/>
              <a:gd name="connsiteY80" fmla="*/ 115462 h 279939"/>
              <a:gd name="connsiteX81" fmla="*/ 404311 w 1108530"/>
              <a:gd name="connsiteY81" fmla="*/ 139970 h 279939"/>
              <a:gd name="connsiteX82" fmla="*/ 379803 w 1108530"/>
              <a:gd name="connsiteY82" fmla="*/ 164478 h 279939"/>
              <a:gd name="connsiteX83" fmla="*/ 355295 w 1108530"/>
              <a:gd name="connsiteY83" fmla="*/ 139970 h 279939"/>
              <a:gd name="connsiteX84" fmla="*/ 379803 w 1108530"/>
              <a:gd name="connsiteY84" fmla="*/ 115462 h 279939"/>
              <a:gd name="connsiteX85" fmla="*/ 261372 w 1108530"/>
              <a:gd name="connsiteY85" fmla="*/ 115462 h 279939"/>
              <a:gd name="connsiteX86" fmla="*/ 285880 w 1108530"/>
              <a:gd name="connsiteY86" fmla="*/ 139970 h 279939"/>
              <a:gd name="connsiteX87" fmla="*/ 261372 w 1108530"/>
              <a:gd name="connsiteY87" fmla="*/ 164478 h 279939"/>
              <a:gd name="connsiteX88" fmla="*/ 236863 w 1108530"/>
              <a:gd name="connsiteY88" fmla="*/ 139970 h 279939"/>
              <a:gd name="connsiteX89" fmla="*/ 261372 w 1108530"/>
              <a:gd name="connsiteY89" fmla="*/ 115462 h 279939"/>
              <a:gd name="connsiteX90" fmla="*/ 142940 w 1108530"/>
              <a:gd name="connsiteY90" fmla="*/ 115462 h 279939"/>
              <a:gd name="connsiteX91" fmla="*/ 167448 w 1108530"/>
              <a:gd name="connsiteY91" fmla="*/ 139970 h 279939"/>
              <a:gd name="connsiteX92" fmla="*/ 142940 w 1108530"/>
              <a:gd name="connsiteY92" fmla="*/ 164478 h 279939"/>
              <a:gd name="connsiteX93" fmla="*/ 118432 w 1108530"/>
              <a:gd name="connsiteY93" fmla="*/ 139970 h 279939"/>
              <a:gd name="connsiteX94" fmla="*/ 142940 w 1108530"/>
              <a:gd name="connsiteY94" fmla="*/ 115462 h 279939"/>
              <a:gd name="connsiteX95" fmla="*/ 24508 w 1108530"/>
              <a:gd name="connsiteY95" fmla="*/ 115462 h 279939"/>
              <a:gd name="connsiteX96" fmla="*/ 49016 w 1108530"/>
              <a:gd name="connsiteY96" fmla="*/ 139970 h 279939"/>
              <a:gd name="connsiteX97" fmla="*/ 24508 w 1108530"/>
              <a:gd name="connsiteY97" fmla="*/ 164478 h 279939"/>
              <a:gd name="connsiteX98" fmla="*/ 0 w 1108530"/>
              <a:gd name="connsiteY98" fmla="*/ 139970 h 279939"/>
              <a:gd name="connsiteX99" fmla="*/ 24508 w 1108530"/>
              <a:gd name="connsiteY99" fmla="*/ 115462 h 279939"/>
              <a:gd name="connsiteX100" fmla="*/ 1084022 w 1108530"/>
              <a:gd name="connsiteY100" fmla="*/ 0 h 279939"/>
              <a:gd name="connsiteX101" fmla="*/ 1108530 w 1108530"/>
              <a:gd name="connsiteY101" fmla="*/ 24508 h 279939"/>
              <a:gd name="connsiteX102" fmla="*/ 1084022 w 1108530"/>
              <a:gd name="connsiteY102" fmla="*/ 49016 h 279939"/>
              <a:gd name="connsiteX103" fmla="*/ 1059514 w 1108530"/>
              <a:gd name="connsiteY103" fmla="*/ 24508 h 279939"/>
              <a:gd name="connsiteX104" fmla="*/ 1084022 w 1108530"/>
              <a:gd name="connsiteY104" fmla="*/ 0 h 279939"/>
              <a:gd name="connsiteX105" fmla="*/ 965591 w 1108530"/>
              <a:gd name="connsiteY105" fmla="*/ 0 h 279939"/>
              <a:gd name="connsiteX106" fmla="*/ 990099 w 1108530"/>
              <a:gd name="connsiteY106" fmla="*/ 24508 h 279939"/>
              <a:gd name="connsiteX107" fmla="*/ 965591 w 1108530"/>
              <a:gd name="connsiteY107" fmla="*/ 49016 h 279939"/>
              <a:gd name="connsiteX108" fmla="*/ 941082 w 1108530"/>
              <a:gd name="connsiteY108" fmla="*/ 24508 h 279939"/>
              <a:gd name="connsiteX109" fmla="*/ 965591 w 1108530"/>
              <a:gd name="connsiteY109" fmla="*/ 0 h 279939"/>
              <a:gd name="connsiteX110" fmla="*/ 847159 w 1108530"/>
              <a:gd name="connsiteY110" fmla="*/ 0 h 279939"/>
              <a:gd name="connsiteX111" fmla="*/ 871667 w 1108530"/>
              <a:gd name="connsiteY111" fmla="*/ 24508 h 279939"/>
              <a:gd name="connsiteX112" fmla="*/ 847159 w 1108530"/>
              <a:gd name="connsiteY112" fmla="*/ 49016 h 279939"/>
              <a:gd name="connsiteX113" fmla="*/ 822651 w 1108530"/>
              <a:gd name="connsiteY113" fmla="*/ 24508 h 279939"/>
              <a:gd name="connsiteX114" fmla="*/ 847159 w 1108530"/>
              <a:gd name="connsiteY114" fmla="*/ 0 h 279939"/>
              <a:gd name="connsiteX115" fmla="*/ 728727 w 1108530"/>
              <a:gd name="connsiteY115" fmla="*/ 0 h 279939"/>
              <a:gd name="connsiteX116" fmla="*/ 753235 w 1108530"/>
              <a:gd name="connsiteY116" fmla="*/ 24508 h 279939"/>
              <a:gd name="connsiteX117" fmla="*/ 728727 w 1108530"/>
              <a:gd name="connsiteY117" fmla="*/ 49016 h 279939"/>
              <a:gd name="connsiteX118" fmla="*/ 704219 w 1108530"/>
              <a:gd name="connsiteY118" fmla="*/ 24508 h 279939"/>
              <a:gd name="connsiteX119" fmla="*/ 728727 w 1108530"/>
              <a:gd name="connsiteY119" fmla="*/ 0 h 279939"/>
              <a:gd name="connsiteX120" fmla="*/ 610295 w 1108530"/>
              <a:gd name="connsiteY120" fmla="*/ 0 h 279939"/>
              <a:gd name="connsiteX121" fmla="*/ 634803 w 1108530"/>
              <a:gd name="connsiteY121" fmla="*/ 24508 h 279939"/>
              <a:gd name="connsiteX122" fmla="*/ 610295 w 1108530"/>
              <a:gd name="connsiteY122" fmla="*/ 49016 h 279939"/>
              <a:gd name="connsiteX123" fmla="*/ 585787 w 1108530"/>
              <a:gd name="connsiteY123" fmla="*/ 24508 h 279939"/>
              <a:gd name="connsiteX124" fmla="*/ 610295 w 1108530"/>
              <a:gd name="connsiteY124" fmla="*/ 0 h 279939"/>
              <a:gd name="connsiteX125" fmla="*/ 498235 w 1108530"/>
              <a:gd name="connsiteY125" fmla="*/ 0 h 279939"/>
              <a:gd name="connsiteX126" fmla="*/ 522743 w 1108530"/>
              <a:gd name="connsiteY126" fmla="*/ 24508 h 279939"/>
              <a:gd name="connsiteX127" fmla="*/ 498235 w 1108530"/>
              <a:gd name="connsiteY127" fmla="*/ 49016 h 279939"/>
              <a:gd name="connsiteX128" fmla="*/ 473727 w 1108530"/>
              <a:gd name="connsiteY128" fmla="*/ 24508 h 279939"/>
              <a:gd name="connsiteX129" fmla="*/ 498235 w 1108530"/>
              <a:gd name="connsiteY129" fmla="*/ 0 h 279939"/>
              <a:gd name="connsiteX130" fmla="*/ 379803 w 1108530"/>
              <a:gd name="connsiteY130" fmla="*/ 0 h 279939"/>
              <a:gd name="connsiteX131" fmla="*/ 404311 w 1108530"/>
              <a:gd name="connsiteY131" fmla="*/ 24508 h 279939"/>
              <a:gd name="connsiteX132" fmla="*/ 379803 w 1108530"/>
              <a:gd name="connsiteY132" fmla="*/ 49016 h 279939"/>
              <a:gd name="connsiteX133" fmla="*/ 355295 w 1108530"/>
              <a:gd name="connsiteY133" fmla="*/ 24508 h 279939"/>
              <a:gd name="connsiteX134" fmla="*/ 379803 w 1108530"/>
              <a:gd name="connsiteY134" fmla="*/ 0 h 279939"/>
              <a:gd name="connsiteX135" fmla="*/ 261372 w 1108530"/>
              <a:gd name="connsiteY135" fmla="*/ 0 h 279939"/>
              <a:gd name="connsiteX136" fmla="*/ 285880 w 1108530"/>
              <a:gd name="connsiteY136" fmla="*/ 24508 h 279939"/>
              <a:gd name="connsiteX137" fmla="*/ 261372 w 1108530"/>
              <a:gd name="connsiteY137" fmla="*/ 49016 h 279939"/>
              <a:gd name="connsiteX138" fmla="*/ 236863 w 1108530"/>
              <a:gd name="connsiteY138" fmla="*/ 24508 h 279939"/>
              <a:gd name="connsiteX139" fmla="*/ 261372 w 1108530"/>
              <a:gd name="connsiteY139" fmla="*/ 0 h 279939"/>
              <a:gd name="connsiteX140" fmla="*/ 142940 w 1108530"/>
              <a:gd name="connsiteY140" fmla="*/ 0 h 279939"/>
              <a:gd name="connsiteX141" fmla="*/ 167448 w 1108530"/>
              <a:gd name="connsiteY141" fmla="*/ 24508 h 279939"/>
              <a:gd name="connsiteX142" fmla="*/ 142940 w 1108530"/>
              <a:gd name="connsiteY142" fmla="*/ 49016 h 279939"/>
              <a:gd name="connsiteX143" fmla="*/ 118432 w 1108530"/>
              <a:gd name="connsiteY143" fmla="*/ 24508 h 279939"/>
              <a:gd name="connsiteX144" fmla="*/ 142940 w 1108530"/>
              <a:gd name="connsiteY144" fmla="*/ 0 h 279939"/>
              <a:gd name="connsiteX145" fmla="*/ 24508 w 1108530"/>
              <a:gd name="connsiteY145" fmla="*/ 0 h 279939"/>
              <a:gd name="connsiteX146" fmla="*/ 49016 w 1108530"/>
              <a:gd name="connsiteY146" fmla="*/ 24508 h 279939"/>
              <a:gd name="connsiteX147" fmla="*/ 24508 w 1108530"/>
              <a:gd name="connsiteY147" fmla="*/ 49016 h 279939"/>
              <a:gd name="connsiteX148" fmla="*/ 0 w 1108530"/>
              <a:gd name="connsiteY148" fmla="*/ 24508 h 279939"/>
              <a:gd name="connsiteX149" fmla="*/ 24508 w 1108530"/>
              <a:gd name="connsiteY149" fmla="*/ 0 h 279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1108530" h="279939">
                <a:moveTo>
                  <a:pt x="1084022" y="230923"/>
                </a:moveTo>
                <a:cubicBezTo>
                  <a:pt x="1097558" y="230923"/>
                  <a:pt x="1108530" y="241895"/>
                  <a:pt x="1108530" y="255431"/>
                </a:cubicBezTo>
                <a:cubicBezTo>
                  <a:pt x="1108530" y="268967"/>
                  <a:pt x="1097558" y="279939"/>
                  <a:pt x="1084022" y="279939"/>
                </a:cubicBezTo>
                <a:cubicBezTo>
                  <a:pt x="1070486" y="279939"/>
                  <a:pt x="1059514" y="268967"/>
                  <a:pt x="1059514" y="255431"/>
                </a:cubicBezTo>
                <a:cubicBezTo>
                  <a:pt x="1059514" y="241895"/>
                  <a:pt x="1070486" y="230923"/>
                  <a:pt x="1084022" y="230923"/>
                </a:cubicBezTo>
                <a:close/>
                <a:moveTo>
                  <a:pt x="965591" y="230923"/>
                </a:moveTo>
                <a:cubicBezTo>
                  <a:pt x="979126" y="230923"/>
                  <a:pt x="990099" y="241895"/>
                  <a:pt x="990099" y="255431"/>
                </a:cubicBezTo>
                <a:cubicBezTo>
                  <a:pt x="990099" y="268967"/>
                  <a:pt x="979126" y="279939"/>
                  <a:pt x="965591" y="279939"/>
                </a:cubicBezTo>
                <a:cubicBezTo>
                  <a:pt x="952055" y="279939"/>
                  <a:pt x="941082" y="268967"/>
                  <a:pt x="941082" y="255431"/>
                </a:cubicBezTo>
                <a:cubicBezTo>
                  <a:pt x="941082" y="241895"/>
                  <a:pt x="952055" y="230923"/>
                  <a:pt x="965591" y="230923"/>
                </a:cubicBezTo>
                <a:close/>
                <a:moveTo>
                  <a:pt x="847159" y="230923"/>
                </a:moveTo>
                <a:cubicBezTo>
                  <a:pt x="860694" y="230923"/>
                  <a:pt x="871667" y="241895"/>
                  <a:pt x="871667" y="255431"/>
                </a:cubicBezTo>
                <a:cubicBezTo>
                  <a:pt x="871667" y="268967"/>
                  <a:pt x="860694" y="279939"/>
                  <a:pt x="847159" y="279939"/>
                </a:cubicBezTo>
                <a:cubicBezTo>
                  <a:pt x="833623" y="279939"/>
                  <a:pt x="822651" y="268967"/>
                  <a:pt x="822651" y="255431"/>
                </a:cubicBezTo>
                <a:cubicBezTo>
                  <a:pt x="822651" y="241895"/>
                  <a:pt x="833623" y="230923"/>
                  <a:pt x="847159" y="230923"/>
                </a:cubicBezTo>
                <a:close/>
                <a:moveTo>
                  <a:pt x="728727" y="230923"/>
                </a:moveTo>
                <a:cubicBezTo>
                  <a:pt x="742263" y="230923"/>
                  <a:pt x="753235" y="241895"/>
                  <a:pt x="753235" y="255431"/>
                </a:cubicBezTo>
                <a:cubicBezTo>
                  <a:pt x="753235" y="268967"/>
                  <a:pt x="742263" y="279939"/>
                  <a:pt x="728727" y="279939"/>
                </a:cubicBezTo>
                <a:cubicBezTo>
                  <a:pt x="715191" y="279939"/>
                  <a:pt x="704219" y="268967"/>
                  <a:pt x="704219" y="255431"/>
                </a:cubicBezTo>
                <a:cubicBezTo>
                  <a:pt x="704219" y="241895"/>
                  <a:pt x="715191" y="230923"/>
                  <a:pt x="728727" y="230923"/>
                </a:cubicBezTo>
                <a:close/>
                <a:moveTo>
                  <a:pt x="610295" y="230923"/>
                </a:moveTo>
                <a:cubicBezTo>
                  <a:pt x="623831" y="230923"/>
                  <a:pt x="634803" y="241895"/>
                  <a:pt x="634803" y="255431"/>
                </a:cubicBezTo>
                <a:cubicBezTo>
                  <a:pt x="634803" y="268967"/>
                  <a:pt x="623831" y="279939"/>
                  <a:pt x="610295" y="279939"/>
                </a:cubicBezTo>
                <a:cubicBezTo>
                  <a:pt x="596759" y="279939"/>
                  <a:pt x="585787" y="268967"/>
                  <a:pt x="585787" y="255431"/>
                </a:cubicBezTo>
                <a:cubicBezTo>
                  <a:pt x="585787" y="241895"/>
                  <a:pt x="596759" y="230923"/>
                  <a:pt x="610295" y="230923"/>
                </a:cubicBezTo>
                <a:close/>
                <a:moveTo>
                  <a:pt x="498235" y="230923"/>
                </a:moveTo>
                <a:cubicBezTo>
                  <a:pt x="511771" y="230923"/>
                  <a:pt x="522743" y="241895"/>
                  <a:pt x="522743" y="255431"/>
                </a:cubicBezTo>
                <a:cubicBezTo>
                  <a:pt x="522743" y="268967"/>
                  <a:pt x="511771" y="279939"/>
                  <a:pt x="498235" y="279939"/>
                </a:cubicBezTo>
                <a:cubicBezTo>
                  <a:pt x="484699" y="279939"/>
                  <a:pt x="473727" y="268967"/>
                  <a:pt x="473727" y="255431"/>
                </a:cubicBezTo>
                <a:cubicBezTo>
                  <a:pt x="473727" y="241895"/>
                  <a:pt x="484699" y="230923"/>
                  <a:pt x="498235" y="230923"/>
                </a:cubicBezTo>
                <a:close/>
                <a:moveTo>
                  <a:pt x="379803" y="230923"/>
                </a:moveTo>
                <a:cubicBezTo>
                  <a:pt x="393339" y="230923"/>
                  <a:pt x="404311" y="241895"/>
                  <a:pt x="404311" y="255431"/>
                </a:cubicBezTo>
                <a:cubicBezTo>
                  <a:pt x="404311" y="268967"/>
                  <a:pt x="393339" y="279939"/>
                  <a:pt x="379803" y="279939"/>
                </a:cubicBezTo>
                <a:cubicBezTo>
                  <a:pt x="366268" y="279939"/>
                  <a:pt x="355295" y="268967"/>
                  <a:pt x="355295" y="255431"/>
                </a:cubicBezTo>
                <a:cubicBezTo>
                  <a:pt x="355295" y="241895"/>
                  <a:pt x="366268" y="230923"/>
                  <a:pt x="379803" y="230923"/>
                </a:cubicBezTo>
                <a:close/>
                <a:moveTo>
                  <a:pt x="261372" y="230923"/>
                </a:moveTo>
                <a:cubicBezTo>
                  <a:pt x="274907" y="230923"/>
                  <a:pt x="285880" y="241895"/>
                  <a:pt x="285880" y="255431"/>
                </a:cubicBezTo>
                <a:cubicBezTo>
                  <a:pt x="285880" y="268967"/>
                  <a:pt x="274907" y="279939"/>
                  <a:pt x="261372" y="279939"/>
                </a:cubicBezTo>
                <a:cubicBezTo>
                  <a:pt x="247836" y="279939"/>
                  <a:pt x="236863" y="268967"/>
                  <a:pt x="236863" y="255431"/>
                </a:cubicBezTo>
                <a:cubicBezTo>
                  <a:pt x="236863" y="241895"/>
                  <a:pt x="247836" y="230923"/>
                  <a:pt x="261372" y="230923"/>
                </a:cubicBezTo>
                <a:close/>
                <a:moveTo>
                  <a:pt x="142940" y="230923"/>
                </a:moveTo>
                <a:cubicBezTo>
                  <a:pt x="156475" y="230923"/>
                  <a:pt x="167448" y="241895"/>
                  <a:pt x="167448" y="255431"/>
                </a:cubicBezTo>
                <a:cubicBezTo>
                  <a:pt x="167448" y="268967"/>
                  <a:pt x="156475" y="279939"/>
                  <a:pt x="142940" y="279939"/>
                </a:cubicBezTo>
                <a:cubicBezTo>
                  <a:pt x="129404" y="279939"/>
                  <a:pt x="118432" y="268967"/>
                  <a:pt x="118432" y="255431"/>
                </a:cubicBezTo>
                <a:cubicBezTo>
                  <a:pt x="118432" y="241895"/>
                  <a:pt x="129404" y="230923"/>
                  <a:pt x="142940" y="230923"/>
                </a:cubicBezTo>
                <a:close/>
                <a:moveTo>
                  <a:pt x="24508" y="230923"/>
                </a:moveTo>
                <a:cubicBezTo>
                  <a:pt x="38044" y="230923"/>
                  <a:pt x="49016" y="241895"/>
                  <a:pt x="49016" y="255431"/>
                </a:cubicBezTo>
                <a:cubicBezTo>
                  <a:pt x="49016" y="268967"/>
                  <a:pt x="38044" y="279939"/>
                  <a:pt x="24508" y="279939"/>
                </a:cubicBezTo>
                <a:cubicBezTo>
                  <a:pt x="10972" y="279939"/>
                  <a:pt x="0" y="268967"/>
                  <a:pt x="0" y="255431"/>
                </a:cubicBezTo>
                <a:cubicBezTo>
                  <a:pt x="0" y="241895"/>
                  <a:pt x="10972" y="230923"/>
                  <a:pt x="24508" y="230923"/>
                </a:cubicBezTo>
                <a:close/>
                <a:moveTo>
                  <a:pt x="1084022" y="115462"/>
                </a:moveTo>
                <a:cubicBezTo>
                  <a:pt x="1097558" y="115462"/>
                  <a:pt x="1108530" y="126434"/>
                  <a:pt x="1108530" y="139970"/>
                </a:cubicBezTo>
                <a:cubicBezTo>
                  <a:pt x="1108530" y="153505"/>
                  <a:pt x="1097558" y="164478"/>
                  <a:pt x="1084022" y="164478"/>
                </a:cubicBezTo>
                <a:cubicBezTo>
                  <a:pt x="1070486" y="164478"/>
                  <a:pt x="1059514" y="153505"/>
                  <a:pt x="1059514" y="139970"/>
                </a:cubicBezTo>
                <a:cubicBezTo>
                  <a:pt x="1059514" y="126434"/>
                  <a:pt x="1070486" y="115462"/>
                  <a:pt x="1084022" y="115462"/>
                </a:cubicBezTo>
                <a:close/>
                <a:moveTo>
                  <a:pt x="965591" y="115462"/>
                </a:moveTo>
                <a:cubicBezTo>
                  <a:pt x="979126" y="115462"/>
                  <a:pt x="990099" y="126434"/>
                  <a:pt x="990099" y="139970"/>
                </a:cubicBezTo>
                <a:cubicBezTo>
                  <a:pt x="990099" y="153505"/>
                  <a:pt x="979126" y="164478"/>
                  <a:pt x="965591" y="164478"/>
                </a:cubicBezTo>
                <a:cubicBezTo>
                  <a:pt x="952055" y="164478"/>
                  <a:pt x="941082" y="153505"/>
                  <a:pt x="941082" y="139970"/>
                </a:cubicBezTo>
                <a:cubicBezTo>
                  <a:pt x="941082" y="126434"/>
                  <a:pt x="952055" y="115462"/>
                  <a:pt x="965591" y="115462"/>
                </a:cubicBezTo>
                <a:close/>
                <a:moveTo>
                  <a:pt x="847159" y="115462"/>
                </a:moveTo>
                <a:cubicBezTo>
                  <a:pt x="860694" y="115462"/>
                  <a:pt x="871667" y="126434"/>
                  <a:pt x="871667" y="139970"/>
                </a:cubicBezTo>
                <a:cubicBezTo>
                  <a:pt x="871667" y="153505"/>
                  <a:pt x="860694" y="164478"/>
                  <a:pt x="847159" y="164478"/>
                </a:cubicBezTo>
                <a:cubicBezTo>
                  <a:pt x="833623" y="164478"/>
                  <a:pt x="822651" y="153505"/>
                  <a:pt x="822651" y="139970"/>
                </a:cubicBezTo>
                <a:cubicBezTo>
                  <a:pt x="822651" y="126434"/>
                  <a:pt x="833623" y="115462"/>
                  <a:pt x="847159" y="115462"/>
                </a:cubicBezTo>
                <a:close/>
                <a:moveTo>
                  <a:pt x="728727" y="115462"/>
                </a:moveTo>
                <a:cubicBezTo>
                  <a:pt x="742263" y="115462"/>
                  <a:pt x="753235" y="126434"/>
                  <a:pt x="753235" y="139970"/>
                </a:cubicBezTo>
                <a:cubicBezTo>
                  <a:pt x="753235" y="153505"/>
                  <a:pt x="742263" y="164478"/>
                  <a:pt x="728727" y="164478"/>
                </a:cubicBezTo>
                <a:cubicBezTo>
                  <a:pt x="715191" y="164478"/>
                  <a:pt x="704219" y="153505"/>
                  <a:pt x="704219" y="139970"/>
                </a:cubicBezTo>
                <a:cubicBezTo>
                  <a:pt x="704219" y="126434"/>
                  <a:pt x="715191" y="115462"/>
                  <a:pt x="728727" y="115462"/>
                </a:cubicBezTo>
                <a:close/>
                <a:moveTo>
                  <a:pt x="610295" y="115462"/>
                </a:moveTo>
                <a:cubicBezTo>
                  <a:pt x="623831" y="115462"/>
                  <a:pt x="634803" y="126434"/>
                  <a:pt x="634803" y="139970"/>
                </a:cubicBezTo>
                <a:cubicBezTo>
                  <a:pt x="634803" y="153505"/>
                  <a:pt x="623831" y="164478"/>
                  <a:pt x="610295" y="164478"/>
                </a:cubicBezTo>
                <a:cubicBezTo>
                  <a:pt x="596759" y="164478"/>
                  <a:pt x="585787" y="153505"/>
                  <a:pt x="585787" y="139970"/>
                </a:cubicBezTo>
                <a:cubicBezTo>
                  <a:pt x="585787" y="126434"/>
                  <a:pt x="596759" y="115462"/>
                  <a:pt x="610295" y="115462"/>
                </a:cubicBezTo>
                <a:close/>
                <a:moveTo>
                  <a:pt x="498235" y="115462"/>
                </a:moveTo>
                <a:cubicBezTo>
                  <a:pt x="511771" y="115462"/>
                  <a:pt x="522743" y="126434"/>
                  <a:pt x="522743" y="139970"/>
                </a:cubicBezTo>
                <a:cubicBezTo>
                  <a:pt x="522743" y="153505"/>
                  <a:pt x="511771" y="164478"/>
                  <a:pt x="498235" y="164478"/>
                </a:cubicBezTo>
                <a:cubicBezTo>
                  <a:pt x="484699" y="164478"/>
                  <a:pt x="473727" y="153505"/>
                  <a:pt x="473727" y="139970"/>
                </a:cubicBezTo>
                <a:cubicBezTo>
                  <a:pt x="473727" y="126434"/>
                  <a:pt x="484699" y="115462"/>
                  <a:pt x="498235" y="115462"/>
                </a:cubicBezTo>
                <a:close/>
                <a:moveTo>
                  <a:pt x="379803" y="115462"/>
                </a:moveTo>
                <a:cubicBezTo>
                  <a:pt x="393339" y="115462"/>
                  <a:pt x="404311" y="126434"/>
                  <a:pt x="404311" y="139970"/>
                </a:cubicBezTo>
                <a:cubicBezTo>
                  <a:pt x="404311" y="153505"/>
                  <a:pt x="393339" y="164478"/>
                  <a:pt x="379803" y="164478"/>
                </a:cubicBezTo>
                <a:cubicBezTo>
                  <a:pt x="366268" y="164478"/>
                  <a:pt x="355295" y="153505"/>
                  <a:pt x="355295" y="139970"/>
                </a:cubicBezTo>
                <a:cubicBezTo>
                  <a:pt x="355295" y="126434"/>
                  <a:pt x="366268" y="115462"/>
                  <a:pt x="379803" y="115462"/>
                </a:cubicBezTo>
                <a:close/>
                <a:moveTo>
                  <a:pt x="261372" y="115462"/>
                </a:moveTo>
                <a:cubicBezTo>
                  <a:pt x="274907" y="115462"/>
                  <a:pt x="285880" y="126434"/>
                  <a:pt x="285880" y="139970"/>
                </a:cubicBezTo>
                <a:cubicBezTo>
                  <a:pt x="285880" y="153505"/>
                  <a:pt x="274907" y="164478"/>
                  <a:pt x="261372" y="164478"/>
                </a:cubicBezTo>
                <a:cubicBezTo>
                  <a:pt x="247836" y="164478"/>
                  <a:pt x="236863" y="153505"/>
                  <a:pt x="236863" y="139970"/>
                </a:cubicBezTo>
                <a:cubicBezTo>
                  <a:pt x="236863" y="126434"/>
                  <a:pt x="247836" y="115462"/>
                  <a:pt x="261372" y="115462"/>
                </a:cubicBezTo>
                <a:close/>
                <a:moveTo>
                  <a:pt x="142940" y="115462"/>
                </a:moveTo>
                <a:cubicBezTo>
                  <a:pt x="156475" y="115462"/>
                  <a:pt x="167448" y="126434"/>
                  <a:pt x="167448" y="139970"/>
                </a:cubicBezTo>
                <a:cubicBezTo>
                  <a:pt x="167448" y="153505"/>
                  <a:pt x="156475" y="164478"/>
                  <a:pt x="142940" y="164478"/>
                </a:cubicBezTo>
                <a:cubicBezTo>
                  <a:pt x="129404" y="164478"/>
                  <a:pt x="118432" y="153505"/>
                  <a:pt x="118432" y="139970"/>
                </a:cubicBezTo>
                <a:cubicBezTo>
                  <a:pt x="118432" y="126434"/>
                  <a:pt x="129404" y="115462"/>
                  <a:pt x="142940" y="115462"/>
                </a:cubicBezTo>
                <a:close/>
                <a:moveTo>
                  <a:pt x="24508" y="115462"/>
                </a:moveTo>
                <a:cubicBezTo>
                  <a:pt x="38044" y="115462"/>
                  <a:pt x="49016" y="126434"/>
                  <a:pt x="49016" y="139970"/>
                </a:cubicBezTo>
                <a:cubicBezTo>
                  <a:pt x="49016" y="153505"/>
                  <a:pt x="38044" y="164478"/>
                  <a:pt x="24508" y="164478"/>
                </a:cubicBezTo>
                <a:cubicBezTo>
                  <a:pt x="10972" y="164478"/>
                  <a:pt x="0" y="153505"/>
                  <a:pt x="0" y="139970"/>
                </a:cubicBezTo>
                <a:cubicBezTo>
                  <a:pt x="0" y="126434"/>
                  <a:pt x="10972" y="115462"/>
                  <a:pt x="24508" y="115462"/>
                </a:cubicBezTo>
                <a:close/>
                <a:moveTo>
                  <a:pt x="1084022" y="0"/>
                </a:moveTo>
                <a:cubicBezTo>
                  <a:pt x="1097558" y="0"/>
                  <a:pt x="1108530" y="10973"/>
                  <a:pt x="1108530" y="24508"/>
                </a:cubicBezTo>
                <a:cubicBezTo>
                  <a:pt x="1108530" y="38044"/>
                  <a:pt x="1097558" y="49016"/>
                  <a:pt x="1084022" y="49016"/>
                </a:cubicBezTo>
                <a:cubicBezTo>
                  <a:pt x="1070486" y="49016"/>
                  <a:pt x="1059514" y="38044"/>
                  <a:pt x="1059514" y="24508"/>
                </a:cubicBezTo>
                <a:cubicBezTo>
                  <a:pt x="1059514" y="10973"/>
                  <a:pt x="1070486" y="0"/>
                  <a:pt x="1084022" y="0"/>
                </a:cubicBezTo>
                <a:close/>
                <a:moveTo>
                  <a:pt x="965591" y="0"/>
                </a:moveTo>
                <a:cubicBezTo>
                  <a:pt x="979126" y="0"/>
                  <a:pt x="990099" y="10973"/>
                  <a:pt x="990099" y="24508"/>
                </a:cubicBezTo>
                <a:cubicBezTo>
                  <a:pt x="990099" y="38044"/>
                  <a:pt x="979126" y="49016"/>
                  <a:pt x="965591" y="49016"/>
                </a:cubicBezTo>
                <a:cubicBezTo>
                  <a:pt x="952055" y="49016"/>
                  <a:pt x="941082" y="38044"/>
                  <a:pt x="941082" y="24508"/>
                </a:cubicBezTo>
                <a:cubicBezTo>
                  <a:pt x="941082" y="10973"/>
                  <a:pt x="952055" y="0"/>
                  <a:pt x="965591" y="0"/>
                </a:cubicBezTo>
                <a:close/>
                <a:moveTo>
                  <a:pt x="847159" y="0"/>
                </a:moveTo>
                <a:cubicBezTo>
                  <a:pt x="860694" y="0"/>
                  <a:pt x="871667" y="10973"/>
                  <a:pt x="871667" y="24508"/>
                </a:cubicBezTo>
                <a:cubicBezTo>
                  <a:pt x="871667" y="38044"/>
                  <a:pt x="860694" y="49016"/>
                  <a:pt x="847159" y="49016"/>
                </a:cubicBezTo>
                <a:cubicBezTo>
                  <a:pt x="833623" y="49016"/>
                  <a:pt x="822651" y="38044"/>
                  <a:pt x="822651" y="24508"/>
                </a:cubicBezTo>
                <a:cubicBezTo>
                  <a:pt x="822651" y="10973"/>
                  <a:pt x="833623" y="0"/>
                  <a:pt x="847159" y="0"/>
                </a:cubicBezTo>
                <a:close/>
                <a:moveTo>
                  <a:pt x="728727" y="0"/>
                </a:moveTo>
                <a:cubicBezTo>
                  <a:pt x="742263" y="0"/>
                  <a:pt x="753235" y="10973"/>
                  <a:pt x="753235" y="24508"/>
                </a:cubicBezTo>
                <a:cubicBezTo>
                  <a:pt x="753235" y="38044"/>
                  <a:pt x="742263" y="49016"/>
                  <a:pt x="728727" y="49016"/>
                </a:cubicBezTo>
                <a:cubicBezTo>
                  <a:pt x="715191" y="49016"/>
                  <a:pt x="704219" y="38044"/>
                  <a:pt x="704219" y="24508"/>
                </a:cubicBezTo>
                <a:cubicBezTo>
                  <a:pt x="704219" y="10973"/>
                  <a:pt x="715191" y="0"/>
                  <a:pt x="728727" y="0"/>
                </a:cubicBezTo>
                <a:close/>
                <a:moveTo>
                  <a:pt x="610295" y="0"/>
                </a:moveTo>
                <a:cubicBezTo>
                  <a:pt x="623831" y="0"/>
                  <a:pt x="634803" y="10973"/>
                  <a:pt x="634803" y="24508"/>
                </a:cubicBezTo>
                <a:cubicBezTo>
                  <a:pt x="634803" y="38044"/>
                  <a:pt x="623831" y="49016"/>
                  <a:pt x="610295" y="49016"/>
                </a:cubicBezTo>
                <a:cubicBezTo>
                  <a:pt x="596759" y="49016"/>
                  <a:pt x="585787" y="38044"/>
                  <a:pt x="585787" y="24508"/>
                </a:cubicBezTo>
                <a:cubicBezTo>
                  <a:pt x="585787" y="10973"/>
                  <a:pt x="596759" y="0"/>
                  <a:pt x="610295" y="0"/>
                </a:cubicBezTo>
                <a:close/>
                <a:moveTo>
                  <a:pt x="498235" y="0"/>
                </a:moveTo>
                <a:cubicBezTo>
                  <a:pt x="511771" y="0"/>
                  <a:pt x="522743" y="10973"/>
                  <a:pt x="522743" y="24508"/>
                </a:cubicBezTo>
                <a:cubicBezTo>
                  <a:pt x="522743" y="38044"/>
                  <a:pt x="511771" y="49016"/>
                  <a:pt x="498235" y="49016"/>
                </a:cubicBezTo>
                <a:cubicBezTo>
                  <a:pt x="484699" y="49016"/>
                  <a:pt x="473727" y="38044"/>
                  <a:pt x="473727" y="24508"/>
                </a:cubicBezTo>
                <a:cubicBezTo>
                  <a:pt x="473727" y="10973"/>
                  <a:pt x="484699" y="0"/>
                  <a:pt x="498235" y="0"/>
                </a:cubicBezTo>
                <a:close/>
                <a:moveTo>
                  <a:pt x="379803" y="0"/>
                </a:moveTo>
                <a:cubicBezTo>
                  <a:pt x="393339" y="0"/>
                  <a:pt x="404311" y="10973"/>
                  <a:pt x="404311" y="24508"/>
                </a:cubicBezTo>
                <a:cubicBezTo>
                  <a:pt x="404311" y="38044"/>
                  <a:pt x="393339" y="49016"/>
                  <a:pt x="379803" y="49016"/>
                </a:cubicBezTo>
                <a:cubicBezTo>
                  <a:pt x="366268" y="49016"/>
                  <a:pt x="355295" y="38044"/>
                  <a:pt x="355295" y="24508"/>
                </a:cubicBezTo>
                <a:cubicBezTo>
                  <a:pt x="355295" y="10973"/>
                  <a:pt x="366268" y="0"/>
                  <a:pt x="379803" y="0"/>
                </a:cubicBezTo>
                <a:close/>
                <a:moveTo>
                  <a:pt x="261372" y="0"/>
                </a:moveTo>
                <a:cubicBezTo>
                  <a:pt x="274907" y="0"/>
                  <a:pt x="285880" y="10973"/>
                  <a:pt x="285880" y="24508"/>
                </a:cubicBezTo>
                <a:cubicBezTo>
                  <a:pt x="285880" y="38044"/>
                  <a:pt x="274907" y="49016"/>
                  <a:pt x="261372" y="49016"/>
                </a:cubicBezTo>
                <a:cubicBezTo>
                  <a:pt x="247836" y="49016"/>
                  <a:pt x="236863" y="38044"/>
                  <a:pt x="236863" y="24508"/>
                </a:cubicBezTo>
                <a:cubicBezTo>
                  <a:pt x="236863" y="10973"/>
                  <a:pt x="247836" y="0"/>
                  <a:pt x="261372" y="0"/>
                </a:cubicBezTo>
                <a:close/>
                <a:moveTo>
                  <a:pt x="142940" y="0"/>
                </a:moveTo>
                <a:cubicBezTo>
                  <a:pt x="156475" y="0"/>
                  <a:pt x="167448" y="10973"/>
                  <a:pt x="167448" y="24508"/>
                </a:cubicBezTo>
                <a:cubicBezTo>
                  <a:pt x="167448" y="38044"/>
                  <a:pt x="156475" y="49016"/>
                  <a:pt x="142940" y="49016"/>
                </a:cubicBezTo>
                <a:cubicBezTo>
                  <a:pt x="129404" y="49016"/>
                  <a:pt x="118432" y="38044"/>
                  <a:pt x="118432" y="24508"/>
                </a:cubicBezTo>
                <a:cubicBezTo>
                  <a:pt x="118432" y="10973"/>
                  <a:pt x="129404" y="0"/>
                  <a:pt x="142940" y="0"/>
                </a:cubicBezTo>
                <a:close/>
                <a:moveTo>
                  <a:pt x="24508" y="0"/>
                </a:moveTo>
                <a:cubicBezTo>
                  <a:pt x="38044" y="0"/>
                  <a:pt x="49016" y="10973"/>
                  <a:pt x="49016" y="24508"/>
                </a:cubicBezTo>
                <a:cubicBezTo>
                  <a:pt x="49016" y="38044"/>
                  <a:pt x="38044" y="49016"/>
                  <a:pt x="24508" y="49016"/>
                </a:cubicBezTo>
                <a:cubicBezTo>
                  <a:pt x="10972" y="49016"/>
                  <a:pt x="0" y="38044"/>
                  <a:pt x="0" y="24508"/>
                </a:cubicBezTo>
                <a:cubicBezTo>
                  <a:pt x="0" y="10973"/>
                  <a:pt x="10972" y="0"/>
                  <a:pt x="24508" y="0"/>
                </a:cubicBezTo>
                <a:close/>
              </a:path>
            </a:pathLst>
          </a:custGeom>
          <a:gradFill>
            <a:gsLst>
              <a:gs pos="0">
                <a:schemeClr val="accent1"/>
              </a:gs>
              <a:gs pos="100000">
                <a:schemeClr val="accent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任意多边形: 形状 7"/>
          <p:cNvSpPr/>
          <p:nvPr>
            <p:custDataLst>
              <p:tags r:id="rId5"/>
            </p:custDataLst>
          </p:nvPr>
        </p:nvSpPr>
        <p:spPr>
          <a:xfrm>
            <a:off x="0" y="5802312"/>
            <a:ext cx="1055687" cy="1055688"/>
          </a:xfrm>
          <a:custGeom>
            <a:avLst/>
            <a:gdLst>
              <a:gd name="connsiteX0" fmla="*/ 0 w 3429000"/>
              <a:gd name="connsiteY0" fmla="*/ 0 h 3429000"/>
              <a:gd name="connsiteX1" fmla="*/ 3429000 w 3429000"/>
              <a:gd name="connsiteY1" fmla="*/ 3429000 h 3429000"/>
              <a:gd name="connsiteX2" fmla="*/ 2064669 w 3429000"/>
              <a:gd name="connsiteY2" fmla="*/ 3429000 h 3429000"/>
              <a:gd name="connsiteX3" fmla="*/ 0 w 3429000"/>
              <a:gd name="connsiteY3" fmla="*/ 1364331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cubicBezTo>
                  <a:pt x="1893784" y="0"/>
                  <a:pt x="3429000" y="1535216"/>
                  <a:pt x="3429000" y="3429000"/>
                </a:cubicBezTo>
                <a:lnTo>
                  <a:pt x="2064669" y="3429000"/>
                </a:lnTo>
                <a:cubicBezTo>
                  <a:pt x="2064669" y="2288715"/>
                  <a:pt x="1140285" y="1364331"/>
                  <a:pt x="0" y="1364331"/>
                </a:cubicBezTo>
                <a:close/>
              </a:path>
            </a:pathLst>
          </a:custGeom>
          <a:gradFill flip="none" rotWithShape="1">
            <a:gsLst>
              <a:gs pos="0">
                <a:schemeClr val="accent1">
                  <a:alpha val="0"/>
                </a:schemeClr>
              </a:gs>
              <a:gs pos="100000">
                <a:schemeClr val="accent1">
                  <a:alpha val="2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cxnSp>
        <p:nvCxnSpPr>
          <p:cNvPr id="13" name="直接连接符 12"/>
          <p:cNvCxnSpPr/>
          <p:nvPr>
            <p:custDataLst>
              <p:tags r:id="rId6"/>
            </p:custDataLst>
          </p:nvPr>
        </p:nvCxnSpPr>
        <p:spPr>
          <a:xfrm>
            <a:off x="1067581" y="863874"/>
            <a:ext cx="173050" cy="0"/>
          </a:xfrm>
          <a:prstGeom prst="line">
            <a:avLst/>
          </a:prstGeom>
          <a:ln w="1905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7"/>
            </p:custDataLst>
          </p:nvPr>
        </p:nvCxnSpPr>
        <p:spPr>
          <a:xfrm>
            <a:off x="1067581" y="920961"/>
            <a:ext cx="173050" cy="0"/>
          </a:xfrm>
          <a:prstGeom prst="line">
            <a:avLst/>
          </a:prstGeom>
          <a:ln w="1905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8"/>
            </p:custDataLst>
          </p:nvPr>
        </p:nvCxnSpPr>
        <p:spPr>
          <a:xfrm>
            <a:off x="1067581" y="978048"/>
            <a:ext cx="173050" cy="0"/>
          </a:xfrm>
          <a:prstGeom prst="line">
            <a:avLst/>
          </a:prstGeom>
          <a:ln w="1905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任意多边形: 形状 8"/>
          <p:cNvSpPr/>
          <p:nvPr>
            <p:custDataLst>
              <p:tags r:id="rId9"/>
            </p:custDataLst>
          </p:nvPr>
        </p:nvSpPr>
        <p:spPr>
          <a:xfrm flipH="1" flipV="1">
            <a:off x="10150845" y="0"/>
            <a:ext cx="2041155" cy="2041155"/>
          </a:xfrm>
          <a:custGeom>
            <a:avLst/>
            <a:gdLst>
              <a:gd name="connsiteX0" fmla="*/ 0 w 1407886"/>
              <a:gd name="connsiteY0" fmla="*/ 0 h 1407886"/>
              <a:gd name="connsiteX1" fmla="*/ 1407886 w 1407886"/>
              <a:gd name="connsiteY1" fmla="*/ 1407886 h 1407886"/>
              <a:gd name="connsiteX2" fmla="*/ 1128871 w 1407886"/>
              <a:gd name="connsiteY2" fmla="*/ 1407886 h 1407886"/>
              <a:gd name="connsiteX3" fmla="*/ 0 w 1407886"/>
              <a:gd name="connsiteY3" fmla="*/ 279015 h 1407886"/>
            </a:gdLst>
            <a:ahLst/>
            <a:cxnLst>
              <a:cxn ang="0">
                <a:pos x="connsiteX0" y="connsiteY0"/>
              </a:cxn>
              <a:cxn ang="0">
                <a:pos x="connsiteX1" y="connsiteY1"/>
              </a:cxn>
              <a:cxn ang="0">
                <a:pos x="connsiteX2" y="connsiteY2"/>
              </a:cxn>
              <a:cxn ang="0">
                <a:pos x="connsiteX3" y="connsiteY3"/>
              </a:cxn>
            </a:cxnLst>
            <a:rect l="l" t="t" r="r" b="b"/>
            <a:pathLst>
              <a:path w="1407886" h="1407886">
                <a:moveTo>
                  <a:pt x="0" y="0"/>
                </a:moveTo>
                <a:cubicBezTo>
                  <a:pt x="777554" y="0"/>
                  <a:pt x="1407886" y="630332"/>
                  <a:pt x="1407886" y="1407886"/>
                </a:cubicBezTo>
                <a:lnTo>
                  <a:pt x="1128871" y="1407886"/>
                </a:lnTo>
                <a:cubicBezTo>
                  <a:pt x="1128871" y="784428"/>
                  <a:pt x="623458" y="279015"/>
                  <a:pt x="0" y="279015"/>
                </a:cubicBezTo>
                <a:close/>
              </a:path>
            </a:pathLst>
          </a:custGeom>
          <a:gradFill flip="none" rotWithShape="1">
            <a:gsLst>
              <a:gs pos="0">
                <a:schemeClr val="accent1">
                  <a:alpha val="0"/>
                </a:schemeClr>
              </a:gs>
              <a:gs pos="85000">
                <a:schemeClr val="accent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pic>
        <p:nvPicPr>
          <p:cNvPr id="17" name="图片 16"/>
          <p:cNvPicPr>
            <a:picLocks noChangeAspect="1"/>
          </p:cNvPicPr>
          <p:nvPr>
            <p:custDataLst>
              <p:tags r:id="rId10"/>
            </p:custDataLst>
          </p:nvPr>
        </p:nvPicPr>
        <p:blipFill rotWithShape="1">
          <a:blip r:embed="rId11" cstate="print">
            <a:extLst>
              <a:ext uri="{28A0092B-C50C-407E-A947-70E740481C1C}">
                <a14:useLocalDpi xmlns:a14="http://schemas.microsoft.com/office/drawing/2010/main" val="0"/>
              </a:ext>
            </a:extLst>
          </a:blip>
          <a:srcRect/>
          <a:stretch>
            <a:fillRect/>
          </a:stretch>
        </p:blipFill>
        <p:spPr>
          <a:xfrm>
            <a:off x="7220633" y="2"/>
            <a:ext cx="4971367" cy="4971368"/>
          </a:xfrm>
          <a:custGeom>
            <a:avLst/>
            <a:gdLst>
              <a:gd name="connsiteX0" fmla="*/ 0 w 4723034"/>
              <a:gd name="connsiteY0" fmla="*/ 0 h 4723035"/>
              <a:gd name="connsiteX1" fmla="*/ 2361517 w 4723034"/>
              <a:gd name="connsiteY1" fmla="*/ 0 h 4723035"/>
              <a:gd name="connsiteX2" fmla="*/ 4723034 w 4723034"/>
              <a:gd name="connsiteY2" fmla="*/ 2361518 h 4723035"/>
              <a:gd name="connsiteX3" fmla="*/ 4723034 w 4723034"/>
              <a:gd name="connsiteY3" fmla="*/ 4723035 h 4723035"/>
              <a:gd name="connsiteX4" fmla="*/ 0 w 4723034"/>
              <a:gd name="connsiteY4" fmla="*/ 0 h 4723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034" h="4723035">
                <a:moveTo>
                  <a:pt x="0" y="0"/>
                </a:moveTo>
                <a:lnTo>
                  <a:pt x="2361517" y="0"/>
                </a:lnTo>
                <a:cubicBezTo>
                  <a:pt x="2361517" y="1304230"/>
                  <a:pt x="3418804" y="2361518"/>
                  <a:pt x="4723034" y="2361518"/>
                </a:cubicBezTo>
                <a:lnTo>
                  <a:pt x="4723034" y="4723035"/>
                </a:lnTo>
                <a:cubicBezTo>
                  <a:pt x="2114574" y="4723035"/>
                  <a:pt x="0" y="2608460"/>
                  <a:pt x="0" y="0"/>
                </a:cubicBezTo>
                <a:close/>
              </a:path>
            </a:pathLst>
          </a:custGeom>
        </p:spPr>
      </p:pic>
      <p:sp>
        <p:nvSpPr>
          <p:cNvPr id="19" name="任意多边形: 形状 18"/>
          <p:cNvSpPr/>
          <p:nvPr>
            <p:custDataLst>
              <p:tags r:id="rId12"/>
            </p:custDataLst>
          </p:nvPr>
        </p:nvSpPr>
        <p:spPr>
          <a:xfrm flipH="1" flipV="1">
            <a:off x="6426267" y="0"/>
            <a:ext cx="5765733" cy="5776914"/>
          </a:xfrm>
          <a:custGeom>
            <a:avLst/>
            <a:gdLst>
              <a:gd name="connsiteX0" fmla="*/ 0 w 3976914"/>
              <a:gd name="connsiteY0" fmla="*/ 0 h 3984625"/>
              <a:gd name="connsiteX1" fmla="*/ 3976914 w 3976914"/>
              <a:gd name="connsiteY1" fmla="*/ 3976914 h 3984625"/>
              <a:gd name="connsiteX2" fmla="*/ 3976719 w 3976914"/>
              <a:gd name="connsiteY2" fmla="*/ 3984625 h 3984625"/>
              <a:gd name="connsiteX3" fmla="*/ 2582139 w 3976914"/>
              <a:gd name="connsiteY3" fmla="*/ 3984625 h 3984625"/>
              <a:gd name="connsiteX4" fmla="*/ 2582528 w 3976914"/>
              <a:gd name="connsiteY4" fmla="*/ 3976914 h 3984625"/>
              <a:gd name="connsiteX5" fmla="*/ 0 w 3976914"/>
              <a:gd name="connsiteY5" fmla="*/ 1394386 h 398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76914" h="3984625">
                <a:moveTo>
                  <a:pt x="0" y="0"/>
                </a:moveTo>
                <a:cubicBezTo>
                  <a:pt x="2196389" y="0"/>
                  <a:pt x="3976914" y="1780525"/>
                  <a:pt x="3976914" y="3976914"/>
                </a:cubicBezTo>
                <a:lnTo>
                  <a:pt x="3976719" y="3984625"/>
                </a:lnTo>
                <a:lnTo>
                  <a:pt x="2582139" y="3984625"/>
                </a:lnTo>
                <a:lnTo>
                  <a:pt x="2582528" y="3976914"/>
                </a:lnTo>
                <a:cubicBezTo>
                  <a:pt x="2582528" y="2550623"/>
                  <a:pt x="1426291" y="1394386"/>
                  <a:pt x="0" y="1394386"/>
                </a:cubicBezTo>
                <a:close/>
              </a:path>
            </a:pathLst>
          </a:custGeom>
          <a:gradFill flip="none" rotWithShape="1">
            <a:gsLst>
              <a:gs pos="0">
                <a:schemeClr val="accent1">
                  <a:alpha val="70000"/>
                </a:schemeClr>
              </a:gs>
              <a:gs pos="100000">
                <a:schemeClr val="accent1">
                  <a:alpha val="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tx1"/>
              </a:solidFill>
            </a:endParaRPr>
          </a:p>
        </p:txBody>
      </p:sp>
      <p:sp>
        <p:nvSpPr>
          <p:cNvPr id="2" name="标题 1"/>
          <p:cNvSpPr/>
          <p:nvPr>
            <p:ph type="ctrTitle"/>
            <p:custDataLst>
              <p:tags r:id="rId13"/>
            </p:custDataLst>
          </p:nvPr>
        </p:nvSpPr>
        <p:spPr>
          <a:xfrm>
            <a:off x="1067581" y="1438875"/>
            <a:ext cx="5841220" cy="2090350"/>
          </a:xfrm>
        </p:spPr>
        <p:txBody>
          <a:bodyPr wrap="square" anchor="b">
            <a:normAutofit/>
          </a:bodyPr>
          <a:lstStyle>
            <a:lvl1pPr algn="l">
              <a:lnSpc>
                <a:spcPct val="100000"/>
              </a:lnSpc>
              <a:defRPr sz="6000"/>
            </a:lvl1pPr>
          </a:lstStyle>
          <a:p>
            <a:r>
              <a:rPr lang="zh-CN" altLang="en-US" dirty="0"/>
              <a:t>单击此处编辑母版标题样式</a:t>
            </a:r>
            <a:endParaRPr lang="zh-CN" altLang="en-US" dirty="0"/>
          </a:p>
        </p:txBody>
      </p:sp>
      <p:sp>
        <p:nvSpPr>
          <p:cNvPr id="3" name="副标题 2"/>
          <p:cNvSpPr/>
          <p:nvPr>
            <p:ph type="subTitle" idx="1" hasCustomPrompt="1"/>
            <p:custDataLst>
              <p:tags r:id="rId14"/>
            </p:custDataLst>
          </p:nvPr>
        </p:nvSpPr>
        <p:spPr>
          <a:xfrm>
            <a:off x="1067581" y="3673225"/>
            <a:ext cx="5841220" cy="972000"/>
          </a:xfrm>
        </p:spPr>
        <p:txBody>
          <a:bodyPr wrap="square">
            <a:normAutofit/>
          </a:bodyPr>
          <a:lstStyle>
            <a:lvl1pPr marL="0" indent="0" algn="l">
              <a:lnSpc>
                <a:spcPct val="100000"/>
              </a:lnSpc>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4" name="日期占位符 3"/>
          <p:cNvSpPr/>
          <p:nvPr>
            <p:ph type="dt" sz="half" idx="10"/>
            <p:custDataLst>
              <p:tags r:id="rId15"/>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p:nvPr>
            <p:ph type="ftr" sz="quarter" idx="11"/>
            <p:custDataLst>
              <p:tags r:id="rId16"/>
            </p:custDataLst>
          </p:nvPr>
        </p:nvSpPr>
        <p:spPr/>
        <p:txBody>
          <a:bodyPr/>
          <a:lstStyle/>
          <a:p>
            <a:endParaRPr lang="zh-CN" altLang="en-US"/>
          </a:p>
        </p:txBody>
      </p:sp>
      <p:sp>
        <p:nvSpPr>
          <p:cNvPr id="6" name="灯片编号占位符 5"/>
          <p:cNvSpPr/>
          <p:nvPr>
            <p:ph type="sldNum" sz="quarter" idx="12"/>
            <p:custDataLst>
              <p:tags r:id="rId17"/>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10" name="公司名占位符 6"/>
          <p:cNvSpPr/>
          <p:nvPr>
            <p:ph type="body" sz="quarter" idx="13" hasCustomPrompt="1"/>
            <p:custDataLst>
              <p:tags r:id="rId18"/>
            </p:custDataLst>
          </p:nvPr>
        </p:nvSpPr>
        <p:spPr>
          <a:xfrm>
            <a:off x="1446737" y="666000"/>
            <a:ext cx="2880000" cy="504000"/>
          </a:xfrm>
        </p:spPr>
        <p:txBody>
          <a:bodyPr wrap="square" anchor="ctr">
            <a:normAutofit/>
          </a:bodyPr>
          <a:lstStyle>
            <a:lvl1pPr marL="0" indent="0">
              <a:lnSpc>
                <a:spcPct val="100000"/>
              </a:lnSpc>
              <a:buNone/>
              <a:defRPr sz="1600">
                <a:solidFill>
                  <a:schemeClr val="tx1">
                    <a:lumMod val="60000"/>
                    <a:lumOff val="40000"/>
                  </a:schemeClr>
                </a:solidFill>
              </a:defRPr>
            </a:lvl1pPr>
          </a:lstStyle>
          <a:p>
            <a:pPr lvl="0"/>
            <a:r>
              <a:rPr lang="zh-CN" altLang="en-US" dirty="0"/>
              <a:t>公司名</a:t>
            </a:r>
            <a:endParaRPr lang="zh-CN" altLang="en-US" dirty="0"/>
          </a:p>
        </p:txBody>
      </p:sp>
      <p:sp>
        <p:nvSpPr>
          <p:cNvPr id="24" name="署名占位符 10"/>
          <p:cNvSpPr/>
          <p:nvPr>
            <p:ph type="body" sz="quarter" idx="17" hasCustomPrompt="1"/>
            <p:custDataLst>
              <p:tags r:id="rId19"/>
            </p:custDataLst>
          </p:nvPr>
        </p:nvSpPr>
        <p:spPr>
          <a:xfrm>
            <a:off x="1067581" y="5258398"/>
            <a:ext cx="2880000" cy="504000"/>
          </a:xfrm>
          <a:prstGeom prst="roundRect">
            <a:avLst>
              <a:gd name="adj" fmla="val 50000"/>
            </a:avLst>
          </a:prstGeom>
          <a:solidFill>
            <a:schemeClr val="accent1"/>
          </a:solidFill>
        </p:spPr>
        <p:txBody>
          <a:bodyPr wrap="square" anchor="ctr">
            <a:normAutofit/>
          </a:bodyPr>
          <a:lstStyle>
            <a:lvl1pPr marL="0" indent="0" algn="ctr">
              <a:lnSpc>
                <a:spcPct val="100000"/>
              </a:lnSpc>
              <a:buNone/>
              <a:defRPr sz="1600">
                <a:solidFill>
                  <a:srgbClr val="FFFFFF"/>
                </a:solidFill>
              </a:defRPr>
            </a:lvl1pPr>
          </a:lstStyle>
          <a:p>
            <a:pPr lvl="0"/>
            <a:r>
              <a:rPr lang="zh-CN" altLang="en-US" dirty="0"/>
              <a:t>署名</a:t>
            </a:r>
            <a:endParaRPr lang="zh-CN" alt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13" name="等腰三角形 15"/>
          <p:cNvSpPr/>
          <p:nvPr>
            <p:custDataLst>
              <p:tags r:id="rId2"/>
            </p:custDataLst>
          </p:nvPr>
        </p:nvSpPr>
        <p:spPr>
          <a:xfrm rot="13818227">
            <a:off x="10679324" y="3597564"/>
            <a:ext cx="416585" cy="2620125"/>
          </a:xfrm>
          <a:custGeom>
            <a:avLst/>
            <a:gdLst>
              <a:gd name="connsiteX0" fmla="*/ 0 w 290384"/>
              <a:gd name="connsiteY0" fmla="*/ 1623154 h 1623154"/>
              <a:gd name="connsiteX1" fmla="*/ 145192 w 290384"/>
              <a:gd name="connsiteY1" fmla="*/ 0 h 1623154"/>
              <a:gd name="connsiteX2" fmla="*/ 290384 w 290384"/>
              <a:gd name="connsiteY2" fmla="*/ 1623154 h 1623154"/>
              <a:gd name="connsiteX3" fmla="*/ 0 w 290384"/>
              <a:gd name="connsiteY3" fmla="*/ 1623154 h 1623154"/>
              <a:gd name="connsiteX0-1" fmla="*/ 0 w 554115"/>
              <a:gd name="connsiteY0-2" fmla="*/ 1623154 h 2423897"/>
              <a:gd name="connsiteX1-3" fmla="*/ 145192 w 554115"/>
              <a:gd name="connsiteY1-4" fmla="*/ 0 h 2423897"/>
              <a:gd name="connsiteX2-5" fmla="*/ 554115 w 554115"/>
              <a:gd name="connsiteY2-6" fmla="*/ 2423897 h 2423897"/>
              <a:gd name="connsiteX3-7" fmla="*/ 0 w 554115"/>
              <a:gd name="connsiteY3-8" fmla="*/ 1623154 h 2423897"/>
              <a:gd name="connsiteX0-9" fmla="*/ 0 w 696358"/>
              <a:gd name="connsiteY0-10" fmla="*/ 2495406 h 2495406"/>
              <a:gd name="connsiteX1-11" fmla="*/ 287435 w 696358"/>
              <a:gd name="connsiteY1-12" fmla="*/ 0 h 2495406"/>
              <a:gd name="connsiteX2-13" fmla="*/ 696358 w 696358"/>
              <a:gd name="connsiteY2-14" fmla="*/ 2423897 h 2495406"/>
              <a:gd name="connsiteX3-15" fmla="*/ 0 w 696358"/>
              <a:gd name="connsiteY3-16" fmla="*/ 2495406 h 2495406"/>
              <a:gd name="connsiteX0-17" fmla="*/ 0 w 696358"/>
              <a:gd name="connsiteY0-18" fmla="*/ 2223416 h 2223416"/>
              <a:gd name="connsiteX1-19" fmla="*/ 272100 w 696358"/>
              <a:gd name="connsiteY1-20" fmla="*/ 0 h 2223416"/>
              <a:gd name="connsiteX2-21" fmla="*/ 696358 w 696358"/>
              <a:gd name="connsiteY2-22" fmla="*/ 2151907 h 2223416"/>
              <a:gd name="connsiteX3-23" fmla="*/ 0 w 696358"/>
              <a:gd name="connsiteY3-24" fmla="*/ 2223416 h 2223416"/>
              <a:gd name="connsiteX0-25" fmla="*/ 5271 w 701629"/>
              <a:gd name="connsiteY0-26" fmla="*/ 2223416 h 2223416"/>
              <a:gd name="connsiteX1-27" fmla="*/ 277371 w 701629"/>
              <a:gd name="connsiteY1-28" fmla="*/ 0 h 2223416"/>
              <a:gd name="connsiteX2-29" fmla="*/ 701629 w 701629"/>
              <a:gd name="connsiteY2-30" fmla="*/ 2151907 h 2223416"/>
              <a:gd name="connsiteX3-31" fmla="*/ 5271 w 701629"/>
              <a:gd name="connsiteY3-32" fmla="*/ 2223416 h 2223416"/>
              <a:gd name="connsiteX0-33" fmla="*/ 5271 w 701629"/>
              <a:gd name="connsiteY0-34" fmla="*/ 2223416 h 2495503"/>
              <a:gd name="connsiteX1-35" fmla="*/ 277371 w 701629"/>
              <a:gd name="connsiteY1-36" fmla="*/ 0 h 2495503"/>
              <a:gd name="connsiteX2-37" fmla="*/ 701629 w 701629"/>
              <a:gd name="connsiteY2-38" fmla="*/ 2151907 h 2495503"/>
              <a:gd name="connsiteX3-39" fmla="*/ 5271 w 701629"/>
              <a:gd name="connsiteY3-40" fmla="*/ 2223416 h 2495503"/>
              <a:gd name="connsiteX0-41" fmla="*/ 5271 w 564476"/>
              <a:gd name="connsiteY0-42" fmla="*/ 2223416 h 2609599"/>
              <a:gd name="connsiteX1-43" fmla="*/ 277371 w 564476"/>
              <a:gd name="connsiteY1-44" fmla="*/ 0 h 2609599"/>
              <a:gd name="connsiteX2-45" fmla="*/ 564476 w 564476"/>
              <a:gd name="connsiteY2-46" fmla="*/ 2496083 h 2609599"/>
              <a:gd name="connsiteX3-47" fmla="*/ 5271 w 564476"/>
              <a:gd name="connsiteY3-48" fmla="*/ 2223416 h 2609599"/>
              <a:gd name="connsiteX0-49" fmla="*/ 5271 w 387336"/>
              <a:gd name="connsiteY0-50" fmla="*/ 2223416 h 2547200"/>
              <a:gd name="connsiteX1-51" fmla="*/ 277371 w 387336"/>
              <a:gd name="connsiteY1-52" fmla="*/ 0 h 2547200"/>
              <a:gd name="connsiteX2-53" fmla="*/ 387336 w 387336"/>
              <a:gd name="connsiteY2-54" fmla="*/ 2336659 h 2547200"/>
              <a:gd name="connsiteX3-55" fmla="*/ 5271 w 387336"/>
              <a:gd name="connsiteY3-56" fmla="*/ 2223416 h 2547200"/>
              <a:gd name="connsiteX0-57" fmla="*/ 4724 w 416585"/>
              <a:gd name="connsiteY0-58" fmla="*/ 2266767 h 2576790"/>
              <a:gd name="connsiteX1-59" fmla="*/ 306620 w 416585"/>
              <a:gd name="connsiteY1-60" fmla="*/ 0 h 2576790"/>
              <a:gd name="connsiteX2-61" fmla="*/ 416585 w 416585"/>
              <a:gd name="connsiteY2-62" fmla="*/ 2336659 h 2576790"/>
              <a:gd name="connsiteX3-63" fmla="*/ 4724 w 416585"/>
              <a:gd name="connsiteY3-64" fmla="*/ 2266767 h 2576790"/>
              <a:gd name="connsiteX0-65" fmla="*/ 4724 w 416585"/>
              <a:gd name="connsiteY0-66" fmla="*/ 2266767 h 2620125"/>
              <a:gd name="connsiteX1-67" fmla="*/ 306620 w 416585"/>
              <a:gd name="connsiteY1-68" fmla="*/ 0 h 2620125"/>
              <a:gd name="connsiteX2-69" fmla="*/ 416585 w 416585"/>
              <a:gd name="connsiteY2-70" fmla="*/ 2336659 h 2620125"/>
              <a:gd name="connsiteX3-71" fmla="*/ 4724 w 416585"/>
              <a:gd name="connsiteY3-72" fmla="*/ 2266767 h 2620125"/>
            </a:gdLst>
            <a:ahLst/>
            <a:cxnLst>
              <a:cxn ang="0">
                <a:pos x="connsiteX0-1" y="connsiteY0-2"/>
              </a:cxn>
              <a:cxn ang="0">
                <a:pos x="connsiteX1-3" y="connsiteY1-4"/>
              </a:cxn>
              <a:cxn ang="0">
                <a:pos x="connsiteX2-5" y="connsiteY2-6"/>
              </a:cxn>
              <a:cxn ang="0">
                <a:pos x="connsiteX3-7" y="connsiteY3-8"/>
              </a:cxn>
            </a:cxnLst>
            <a:rect l="l" t="t" r="r" b="b"/>
            <a:pathLst>
              <a:path w="416585" h="2620125">
                <a:moveTo>
                  <a:pt x="4724" y="2266767"/>
                </a:moveTo>
                <a:cubicBezTo>
                  <a:pt x="-37600" y="1477099"/>
                  <a:pt x="215920" y="741139"/>
                  <a:pt x="306620" y="0"/>
                </a:cubicBezTo>
                <a:lnTo>
                  <a:pt x="416585" y="2336659"/>
                </a:lnTo>
                <a:cubicBezTo>
                  <a:pt x="327450" y="2516325"/>
                  <a:pt x="366164" y="2907341"/>
                  <a:pt x="4724" y="2266767"/>
                </a:cubicBezTo>
                <a:close/>
              </a:path>
            </a:pathLst>
          </a:custGeom>
          <a:gradFill>
            <a:gsLst>
              <a:gs pos="0">
                <a:schemeClr val="tx1">
                  <a:alpha val="8000"/>
                </a:schemeClr>
              </a:gs>
              <a:gs pos="100000">
                <a:schemeClr val="bg1">
                  <a:alpha val="0"/>
                </a:schemeClr>
              </a:gs>
            </a:gsLst>
            <a:lin ang="5400000" scaled="0"/>
          </a:gradFill>
          <a:ln w="28575">
            <a:noFill/>
          </a:ln>
          <a:effectLst>
            <a:glow>
              <a:schemeClr val="tx1">
                <a:alpha val="2000"/>
              </a:schemeClr>
            </a:glow>
            <a:outerShdw blurRad="406400" dist="50800" dir="5400000" algn="ctr" rotWithShape="0">
              <a:srgbClr val="000000">
                <a:alpha val="43137"/>
              </a:srgb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sz="1600"/>
          </a:p>
        </p:txBody>
      </p:sp>
      <p:pic>
        <p:nvPicPr>
          <p:cNvPr id="14" name="图片 13"/>
          <p:cNvPicPr>
            <a:picLocks noChangeAspect="1"/>
          </p:cNvPicPr>
          <p:nvPr>
            <p:custDataLst>
              <p:tags r:id="rId3"/>
            </p:custDataLst>
          </p:nvPr>
        </p:nvPicPr>
        <p:blipFill>
          <a:blip r:embed="rId4">
            <a:extLst>
              <a:ext uri="{28A0092B-C50C-407E-A947-70E740481C1C}">
                <a14:useLocalDpi xmlns:a14="http://schemas.microsoft.com/office/drawing/2010/main" val="0"/>
              </a:ext>
            </a:extLst>
          </a:blip>
          <a:srcRect l="79693" t="52925"/>
          <a:stretch>
            <a:fillRect/>
          </a:stretch>
        </p:blipFill>
        <p:spPr>
          <a:xfrm>
            <a:off x="9715433" y="3636576"/>
            <a:ext cx="2475424" cy="3227774"/>
          </a:xfrm>
          <a:custGeom>
            <a:avLst/>
            <a:gdLst>
              <a:gd name="connsiteX0" fmla="*/ 2475424 w 2475424"/>
              <a:gd name="connsiteY0" fmla="*/ 0 h 3227774"/>
              <a:gd name="connsiteX1" fmla="*/ 2475424 w 2475424"/>
              <a:gd name="connsiteY1" fmla="*/ 3227774 h 3227774"/>
              <a:gd name="connsiteX2" fmla="*/ 0 w 2475424"/>
              <a:gd name="connsiteY2" fmla="*/ 3227774 h 3227774"/>
              <a:gd name="connsiteX3" fmla="*/ 130248 w 2475424"/>
              <a:gd name="connsiteY3" fmla="*/ 3220104 h 3227774"/>
              <a:gd name="connsiteX4" fmla="*/ 299163 w 2475424"/>
              <a:gd name="connsiteY4" fmla="*/ 1869687 h 3227774"/>
              <a:gd name="connsiteX5" fmla="*/ 2438452 w 2475424"/>
              <a:gd name="connsiteY5" fmla="*/ 179447 h 322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5424" h="3227774">
                <a:moveTo>
                  <a:pt x="2475424" y="0"/>
                </a:moveTo>
                <a:lnTo>
                  <a:pt x="2475424" y="3227774"/>
                </a:lnTo>
                <a:lnTo>
                  <a:pt x="0" y="3227774"/>
                </a:lnTo>
                <a:lnTo>
                  <a:pt x="130248" y="3220104"/>
                </a:lnTo>
                <a:cubicBezTo>
                  <a:pt x="961732" y="3145615"/>
                  <a:pt x="1023033" y="2778241"/>
                  <a:pt x="299163" y="1869687"/>
                </a:cubicBezTo>
                <a:cubicBezTo>
                  <a:pt x="1106497" y="1359631"/>
                  <a:pt x="2186576" y="1062514"/>
                  <a:pt x="2438452" y="179447"/>
                </a:cubicBezTo>
                <a:close/>
              </a:path>
            </a:pathLst>
          </a:custGeom>
          <a:effectLst/>
        </p:spPr>
      </p:pic>
      <p:sp>
        <p:nvSpPr>
          <p:cNvPr id="2" name="标题 1"/>
          <p:cNvSpPr/>
          <p:nvPr>
            <p:ph type="ctrTitle"/>
            <p:custDataLst>
              <p:tags r:id="rId5"/>
            </p:custDataLst>
          </p:nvPr>
        </p:nvSpPr>
        <p:spPr>
          <a:xfrm>
            <a:off x="838200" y="2429510"/>
            <a:ext cx="10515600" cy="1249045"/>
          </a:xfrm>
          <a:noFill/>
        </p:spPr>
        <p:txBody>
          <a:bodyPr wrap="square" rtlCol="0" anchor="t">
            <a:normAutofit/>
          </a:bodyPr>
          <a:lstStyle>
            <a:lvl1pPr>
              <a:defRPr lang="zh-CN" altLang="en-US" sz="7200" dirty="0">
                <a:gradFill flip="none" rotWithShape="1">
                  <a:gsLst>
                    <a:gs pos="0">
                      <a:schemeClr val="accent2">
                        <a:lumMod val="60000"/>
                        <a:lumOff val="40000"/>
                      </a:schemeClr>
                    </a:gs>
                    <a:gs pos="35000">
                      <a:schemeClr val="accent2"/>
                    </a:gs>
                    <a:gs pos="100000">
                      <a:schemeClr val="accent1"/>
                    </a:gs>
                  </a:gsLst>
                  <a:lin ang="3000000" scaled="0"/>
                  <a:tileRect/>
                </a:gradFill>
                <a:latin typeface="+mj-ea"/>
                <a:ea typeface="+mj-ea"/>
                <a:cs typeface="+mn-ea"/>
                <a:sym typeface="+mn-lt"/>
              </a:defRPr>
            </a:lvl1pPr>
          </a:lstStyle>
          <a:p>
            <a:pPr marL="0" lvl="0" defTabSz="1218565"/>
            <a:r>
              <a:rPr sz="6000" dirty="0">
                <a:sym typeface="+mn-ea"/>
              </a:rPr>
              <a:t>单击此处编辑母版标题样式</a:t>
            </a:r>
            <a:endParaRPr lang="zh-CN" altLang="en-US" sz="6000" b="1" dirty="0">
              <a:gradFill flip="none" rotWithShape="1">
                <a:gsLst>
                  <a:gs pos="0">
                    <a:schemeClr val="accent2">
                      <a:lumMod val="70000"/>
                      <a:lumOff val="30000"/>
                    </a:schemeClr>
                  </a:gs>
                  <a:gs pos="35000">
                    <a:schemeClr val="accent2"/>
                  </a:gs>
                  <a:gs pos="100000">
                    <a:schemeClr val="accent1"/>
                  </a:gs>
                </a:gsLst>
                <a:lin ang="3000000" scaled="0"/>
                <a:tileRect/>
              </a:gradFill>
              <a:latin typeface="微软雅黑" panose="020B0503020204020204" charset="-122"/>
              <a:ea typeface="微软雅黑" panose="020B0503020204020204" charset="-122"/>
              <a:sym typeface="+mn-lt"/>
            </a:endParaRPr>
          </a:p>
        </p:txBody>
      </p:sp>
      <p:sp>
        <p:nvSpPr>
          <p:cNvPr id="3" name="副标题 2"/>
          <p:cNvSpPr/>
          <p:nvPr>
            <p:ph type="subTitle" idx="1"/>
            <p:custDataLst>
              <p:tags r:id="rId6"/>
            </p:custDataLst>
          </p:nvPr>
        </p:nvSpPr>
        <p:spPr>
          <a:xfrm>
            <a:off x="904875" y="939800"/>
            <a:ext cx="10515600" cy="1248410"/>
          </a:xfrm>
          <a:noFill/>
        </p:spPr>
        <p:txBody>
          <a:bodyPr wrap="square" rtlCol="0" anchor="b">
            <a:normAutofit/>
          </a:bodyPr>
          <a:lstStyle>
            <a:lvl1pPr marL="0" indent="0">
              <a:buNone/>
              <a:defRPr lang="zh-CN" altLang="en-US" sz="1800" b="1" dirty="0">
                <a:solidFill>
                  <a:schemeClr val="tx1">
                    <a:lumMod val="75000"/>
                    <a:lumOff val="25000"/>
                  </a:schemeClr>
                </a:solidFill>
              </a:defRPr>
            </a:lvl1pPr>
          </a:lstStyle>
          <a:p>
            <a:pPr marL="0" lvl="0"/>
            <a:r>
              <a:rPr>
                <a:sym typeface="+mn-ea"/>
              </a:rPr>
              <a:t>单击此处编辑母版副标题样式</a:t>
            </a:r>
            <a:endParaRPr lang="zh-CN" altLang="en-US" b="1" dirty="0"/>
          </a:p>
        </p:txBody>
      </p:sp>
      <p:sp>
        <p:nvSpPr>
          <p:cNvPr id="4" name="日期占位符 3"/>
          <p:cNvSpPr/>
          <p:nvPr>
            <p:ph type="dt" sz="half" idx="10"/>
            <p:custDataLst>
              <p:tags r:id="rId7"/>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p:nvPr>
            <p:ph type="ftr" sz="quarter" idx="11"/>
            <p:custDataLst>
              <p:tags r:id="rId8"/>
            </p:custDataLst>
          </p:nvPr>
        </p:nvSpPr>
        <p:spPr/>
        <p:txBody>
          <a:bodyPr>
            <a:normAutofit/>
          </a:bodyPr>
          <a:lstStyle/>
          <a:p>
            <a:endParaRPr lang="zh-CN" altLang="en-US" dirty="0"/>
          </a:p>
        </p:txBody>
      </p:sp>
      <p:sp>
        <p:nvSpPr>
          <p:cNvPr id="6" name="灯片编号占位符 5"/>
          <p:cNvSpPr/>
          <p:nvPr>
            <p:ph type="sldNum" sz="quarter" idx="12"/>
            <p:custDataLst>
              <p:tags r:id="rId9"/>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10" name="文本占位符 9"/>
          <p:cNvSpPr/>
          <p:nvPr>
            <p:ph type="body" sz="quarter" idx="13" hasCustomPrompt="1"/>
            <p:custDataLst>
              <p:tags r:id="rId10"/>
            </p:custDataLst>
          </p:nvPr>
        </p:nvSpPr>
        <p:spPr>
          <a:xfrm>
            <a:off x="891540" y="4946650"/>
            <a:ext cx="5776595" cy="1244600"/>
          </a:xfrm>
        </p:spPr>
        <p:txBody>
          <a:bodyPr wrap="square" anchor="b" anchorCtr="0">
            <a:normAutofit/>
          </a:bodyPr>
          <a:lstStyle>
            <a:lvl1pPr marL="0" indent="0">
              <a:lnSpc>
                <a:spcPct val="100000"/>
              </a:lnSpc>
              <a:buNone/>
              <a:defRPr sz="1800" b="1">
                <a:gradFill>
                  <a:gsLst>
                    <a:gs pos="0">
                      <a:schemeClr val="accent2">
                        <a:lumMod val="70000"/>
                        <a:lumOff val="30000"/>
                      </a:schemeClr>
                    </a:gs>
                    <a:gs pos="35000">
                      <a:schemeClr val="accent2"/>
                    </a:gs>
                    <a:gs pos="100000">
                      <a:schemeClr val="accent1"/>
                    </a:gs>
                  </a:gsLst>
                  <a:lin ang="3000000" scaled="0"/>
                </a:gradFill>
              </a:defRPr>
            </a:lvl1pPr>
          </a:lstStyle>
          <a:p>
            <a:pPr lvl="0"/>
            <a:r>
              <a:rPr lang="zh-CN" altLang="en-US" dirty="0">
                <a:sym typeface="+mn-ea"/>
              </a:rPr>
              <a:t>公司名占位符</a:t>
            </a:r>
            <a:endParaRPr lang="en-US" altLang="zh-CN" sz="1800" b="1" dirty="0">
              <a:gradFill flip="none" rotWithShape="1">
                <a:gsLst>
                  <a:gs pos="0">
                    <a:schemeClr val="accent2">
                      <a:lumMod val="70000"/>
                      <a:lumOff val="30000"/>
                    </a:schemeClr>
                  </a:gs>
                  <a:gs pos="35000">
                    <a:schemeClr val="accent2"/>
                  </a:gs>
                  <a:gs pos="100000">
                    <a:schemeClr val="accent1"/>
                  </a:gs>
                </a:gsLst>
                <a:lin ang="3000000" scaled="0"/>
                <a:tileRect/>
              </a:gradFill>
              <a:latin typeface="微软雅黑" panose="020B0503020204020204" charset="-122"/>
              <a:ea typeface="微软雅黑" panose="020B0503020204020204" charset="-122"/>
              <a:sym typeface="+mn-ea"/>
            </a:endParaRPr>
          </a:p>
        </p:txBody>
      </p:sp>
      <p:sp>
        <p:nvSpPr>
          <p:cNvPr id="24" name="文本占位符 23"/>
          <p:cNvSpPr/>
          <p:nvPr>
            <p:ph type="body" sz="quarter" idx="17" hasCustomPrompt="1"/>
            <p:custDataLst>
              <p:tags r:id="rId11"/>
            </p:custDataLst>
          </p:nvPr>
        </p:nvSpPr>
        <p:spPr>
          <a:xfrm>
            <a:off x="1421061" y="3809565"/>
            <a:ext cx="5193634" cy="504000"/>
          </a:xfrm>
        </p:spPr>
        <p:txBody>
          <a:bodyPr wrap="square" anchor="ctr">
            <a:normAutofit/>
          </a:bodyPr>
          <a:lstStyle>
            <a:lvl1pPr marL="0" indent="0" algn="l">
              <a:lnSpc>
                <a:spcPct val="100000"/>
              </a:lnSpc>
              <a:buNone/>
              <a:defRPr sz="2000" b="1">
                <a:gradFill>
                  <a:gsLst>
                    <a:gs pos="0">
                      <a:schemeClr val="accent2">
                        <a:lumMod val="60000"/>
                        <a:lumOff val="40000"/>
                      </a:schemeClr>
                    </a:gs>
                    <a:gs pos="35000">
                      <a:schemeClr val="accent2"/>
                    </a:gs>
                    <a:gs pos="100000">
                      <a:schemeClr val="accent1"/>
                    </a:gs>
                  </a:gsLst>
                  <a:lin ang="3000000" scaled="0"/>
                </a:gradFill>
              </a:defRPr>
            </a:lvl1pPr>
          </a:lstStyle>
          <a:p>
            <a:pPr lvl="0"/>
            <a:r>
              <a:rPr lang="zh-CN" altLang="en-US" dirty="0">
                <a:sym typeface="+mn-ea"/>
              </a:rPr>
              <a:t>署名占位符</a:t>
            </a:r>
            <a:endParaRPr lang="zh-CN" altLang="en-US" b="1" dirty="0">
              <a:gradFill flip="none" rotWithShape="1">
                <a:gsLst>
                  <a:gs pos="0">
                    <a:schemeClr val="accent2">
                      <a:lumMod val="70000"/>
                      <a:lumOff val="30000"/>
                    </a:schemeClr>
                  </a:gs>
                  <a:gs pos="30000">
                    <a:schemeClr val="accent2"/>
                  </a:gs>
                  <a:gs pos="100000">
                    <a:schemeClr val="accent1"/>
                  </a:gs>
                </a:gsLst>
                <a:lin ang="3000000" scaled="0"/>
                <a:tileRect/>
              </a:gradFill>
              <a:latin typeface="微软雅黑" panose="020B0503020204020204" charset="-122"/>
              <a:ea typeface="微软雅黑" panose="020B0503020204020204" charset="-122"/>
              <a:sym typeface="+mn-ea"/>
            </a:endParaRPr>
          </a:p>
        </p:txBody>
      </p:sp>
      <p:sp>
        <p:nvSpPr>
          <p:cNvPr id="9" name="iconfont-10342-5064101"/>
          <p:cNvSpPr/>
          <p:nvPr>
            <p:custDataLst>
              <p:tags r:id="rId12"/>
            </p:custDataLst>
          </p:nvPr>
        </p:nvSpPr>
        <p:spPr>
          <a:xfrm>
            <a:off x="838198" y="3845565"/>
            <a:ext cx="432000" cy="432000"/>
          </a:xfrm>
          <a:custGeom>
            <a:avLst/>
            <a:gdLst>
              <a:gd name="T0" fmla="*/ 4360 w 8720"/>
              <a:gd name="T1" fmla="*/ 8720 h 8720"/>
              <a:gd name="T2" fmla="*/ 0 w 8720"/>
              <a:gd name="T3" fmla="*/ 4360 h 8720"/>
              <a:gd name="T4" fmla="*/ 4360 w 8720"/>
              <a:gd name="T5" fmla="*/ 0 h 8720"/>
              <a:gd name="T6" fmla="*/ 8720 w 8720"/>
              <a:gd name="T7" fmla="*/ 4360 h 8720"/>
              <a:gd name="T8" fmla="*/ 4360 w 8720"/>
              <a:gd name="T9" fmla="*/ 8720 h 8720"/>
              <a:gd name="T10" fmla="*/ 6520 w 8720"/>
              <a:gd name="T11" fmla="*/ 5320 h 8720"/>
              <a:gd name="T12" fmla="*/ 6120 w 8720"/>
              <a:gd name="T13" fmla="*/ 5160 h 8720"/>
              <a:gd name="T14" fmla="*/ 5040 w 8720"/>
              <a:gd name="T15" fmla="*/ 4680 h 8720"/>
              <a:gd name="T16" fmla="*/ 5240 w 8720"/>
              <a:gd name="T17" fmla="*/ 4120 h 8720"/>
              <a:gd name="T18" fmla="*/ 5520 w 8720"/>
              <a:gd name="T19" fmla="*/ 2600 h 8720"/>
              <a:gd name="T20" fmla="*/ 4440 w 8720"/>
              <a:gd name="T21" fmla="*/ 1800 h 8720"/>
              <a:gd name="T22" fmla="*/ 3360 w 8720"/>
              <a:gd name="T23" fmla="*/ 2600 h 8720"/>
              <a:gd name="T24" fmla="*/ 3640 w 8720"/>
              <a:gd name="T25" fmla="*/ 4120 h 8720"/>
              <a:gd name="T26" fmla="*/ 3840 w 8720"/>
              <a:gd name="T27" fmla="*/ 4680 h 8720"/>
              <a:gd name="T28" fmla="*/ 2760 w 8720"/>
              <a:gd name="T29" fmla="*/ 5160 h 8720"/>
              <a:gd name="T30" fmla="*/ 2360 w 8720"/>
              <a:gd name="T31" fmla="*/ 5320 h 8720"/>
              <a:gd name="T32" fmla="*/ 2240 w 8720"/>
              <a:gd name="T33" fmla="*/ 6520 h 8720"/>
              <a:gd name="T34" fmla="*/ 6600 w 8720"/>
              <a:gd name="T35" fmla="*/ 6520 h 8720"/>
              <a:gd name="T36" fmla="*/ 6520 w 8720"/>
              <a:gd name="T37" fmla="*/ 5320 h 8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20" h="8720">
                <a:moveTo>
                  <a:pt x="4360" y="8720"/>
                </a:moveTo>
                <a:cubicBezTo>
                  <a:pt x="1960" y="8720"/>
                  <a:pt x="0" y="6760"/>
                  <a:pt x="0" y="4360"/>
                </a:cubicBezTo>
                <a:cubicBezTo>
                  <a:pt x="0" y="1960"/>
                  <a:pt x="1960" y="0"/>
                  <a:pt x="4360" y="0"/>
                </a:cubicBezTo>
                <a:cubicBezTo>
                  <a:pt x="6760" y="0"/>
                  <a:pt x="8720" y="1960"/>
                  <a:pt x="8720" y="4360"/>
                </a:cubicBezTo>
                <a:cubicBezTo>
                  <a:pt x="8720" y="6760"/>
                  <a:pt x="6760" y="8720"/>
                  <a:pt x="4360" y="8720"/>
                </a:cubicBezTo>
                <a:close/>
                <a:moveTo>
                  <a:pt x="6520" y="5320"/>
                </a:moveTo>
                <a:cubicBezTo>
                  <a:pt x="6400" y="5240"/>
                  <a:pt x="6280" y="5200"/>
                  <a:pt x="6120" y="5160"/>
                </a:cubicBezTo>
                <a:cubicBezTo>
                  <a:pt x="5760" y="5080"/>
                  <a:pt x="5320" y="5040"/>
                  <a:pt x="5040" y="4680"/>
                </a:cubicBezTo>
                <a:cubicBezTo>
                  <a:pt x="5040" y="4680"/>
                  <a:pt x="4880" y="4520"/>
                  <a:pt x="5240" y="4120"/>
                </a:cubicBezTo>
                <a:cubicBezTo>
                  <a:pt x="5600" y="3720"/>
                  <a:pt x="5600" y="3080"/>
                  <a:pt x="5520" y="2600"/>
                </a:cubicBezTo>
                <a:cubicBezTo>
                  <a:pt x="5440" y="2120"/>
                  <a:pt x="4960" y="1800"/>
                  <a:pt x="4440" y="1800"/>
                </a:cubicBezTo>
                <a:cubicBezTo>
                  <a:pt x="3920" y="1800"/>
                  <a:pt x="3440" y="2120"/>
                  <a:pt x="3360" y="2600"/>
                </a:cubicBezTo>
                <a:cubicBezTo>
                  <a:pt x="3280" y="3080"/>
                  <a:pt x="3320" y="3720"/>
                  <a:pt x="3640" y="4120"/>
                </a:cubicBezTo>
                <a:cubicBezTo>
                  <a:pt x="4000" y="4520"/>
                  <a:pt x="3840" y="4680"/>
                  <a:pt x="3840" y="4680"/>
                </a:cubicBezTo>
                <a:cubicBezTo>
                  <a:pt x="3560" y="5040"/>
                  <a:pt x="3120" y="5080"/>
                  <a:pt x="2760" y="5160"/>
                </a:cubicBezTo>
                <a:cubicBezTo>
                  <a:pt x="2600" y="5200"/>
                  <a:pt x="2480" y="5240"/>
                  <a:pt x="2360" y="5320"/>
                </a:cubicBezTo>
                <a:cubicBezTo>
                  <a:pt x="2120" y="5440"/>
                  <a:pt x="2240" y="6520"/>
                  <a:pt x="2240" y="6520"/>
                </a:cubicBezTo>
                <a:lnTo>
                  <a:pt x="6600" y="6520"/>
                </a:lnTo>
                <a:cubicBezTo>
                  <a:pt x="6520" y="6520"/>
                  <a:pt x="6600" y="5480"/>
                  <a:pt x="6520" y="53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sym typeface="+mn-ea"/>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内容占位符 2"/>
          <p:cNvSpPr/>
          <p:nvPr>
            <p:ph idx="1"/>
            <p:custDataLst>
              <p:tags r:id="rId3"/>
            </p:custDataLst>
          </p:nvPr>
        </p:nvSpPr>
        <p:spPr/>
        <p:txBody>
          <a:bodyPr wrap="square">
            <a:normAutofit/>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4" name="日期占位符 3"/>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p:nvPr>
            <p:ph type="ftr" sz="quarter" idx="11"/>
            <p:custDataLst>
              <p:tags r:id="rId5"/>
            </p:custDataLst>
          </p:nvPr>
        </p:nvSpPr>
        <p:spPr/>
        <p:txBody>
          <a:bodyPr/>
          <a:lstStyle/>
          <a:p>
            <a:endParaRPr lang="zh-CN" altLang="en-US"/>
          </a:p>
        </p:txBody>
      </p:sp>
      <p:sp>
        <p:nvSpPr>
          <p:cNvPr id="6" name="灯片编号占位符 5"/>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2" name="标题 1"/>
          <p:cNvSpPr/>
          <p:nvPr>
            <p:ph type="title" hasCustomPrompt="1"/>
            <p:custDataLst>
              <p:tags r:id="rId2"/>
            </p:custDataLst>
          </p:nvPr>
        </p:nvSpPr>
        <p:spPr>
          <a:xfrm>
            <a:off x="0" y="995680"/>
            <a:ext cx="4307840" cy="2914015"/>
          </a:xfrm>
        </p:spPr>
        <p:txBody>
          <a:bodyPr wrap="square" anchor="b">
            <a:normAutofit/>
          </a:bodyPr>
          <a:lstStyle>
            <a:lvl1pPr algn="ctr">
              <a:defRPr sz="7200">
                <a:gradFill>
                  <a:gsLst>
                    <a:gs pos="0">
                      <a:schemeClr val="accent2">
                        <a:lumMod val="70000"/>
                        <a:lumOff val="30000"/>
                      </a:schemeClr>
                    </a:gs>
                    <a:gs pos="35000">
                      <a:schemeClr val="accent2"/>
                    </a:gs>
                    <a:gs pos="100000">
                      <a:schemeClr val="accent1"/>
                    </a:gs>
                  </a:gsLst>
                  <a:lin ang="3000000" scaled="0"/>
                </a:gradFill>
              </a:defRPr>
            </a:lvl1pPr>
          </a:lstStyle>
          <a:p>
            <a:r>
              <a:rPr lang="zh-CN" altLang="en-US" dirty="0"/>
              <a:t>标题</a:t>
            </a:r>
            <a:endParaRPr lang="zh-CN" altLang="en-US" dirty="0"/>
          </a:p>
        </p:txBody>
      </p:sp>
      <p:sp>
        <p:nvSpPr>
          <p:cNvPr id="7" name="日期占位符 6"/>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7"/>
          <p:cNvSpPr/>
          <p:nvPr>
            <p:ph type="ftr" sz="quarter" idx="11"/>
            <p:custDataLst>
              <p:tags r:id="rId4"/>
            </p:custDataLst>
          </p:nvPr>
        </p:nvSpPr>
        <p:spPr/>
        <p:txBody>
          <a:bodyPr/>
          <a:lstStyle/>
          <a:p>
            <a:endParaRPr lang="zh-CN" altLang="en-US"/>
          </a:p>
        </p:txBody>
      </p:sp>
      <p:sp>
        <p:nvSpPr>
          <p:cNvPr id="9" name="灯片编号占位符 8"/>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
        <p:nvSpPr>
          <p:cNvPr id="11" name="文本框 10"/>
          <p:cNvSpPr txBox="1"/>
          <p:nvPr>
            <p:custDataLst>
              <p:tags r:id="rId6"/>
            </p:custDataLst>
          </p:nvPr>
        </p:nvSpPr>
        <p:spPr>
          <a:xfrm>
            <a:off x="1189636" y="4160452"/>
            <a:ext cx="1923124" cy="261049"/>
          </a:xfrm>
          <a:custGeom>
            <a:avLst/>
            <a:gdLst/>
            <a:ahLst/>
            <a:cxnLst/>
            <a:rect l="l" t="t" r="r" b="b"/>
            <a:pathLst>
              <a:path w="1923124" h="261049">
                <a:moveTo>
                  <a:pt x="377632" y="28738"/>
                </a:moveTo>
                <a:cubicBezTo>
                  <a:pt x="354000" y="28738"/>
                  <a:pt x="333665" y="36854"/>
                  <a:pt x="316629" y="53088"/>
                </a:cubicBezTo>
                <a:cubicBezTo>
                  <a:pt x="299593" y="69321"/>
                  <a:pt x="291075" y="96424"/>
                  <a:pt x="291075" y="134397"/>
                </a:cubicBezTo>
                <a:cubicBezTo>
                  <a:pt x="291075" y="164798"/>
                  <a:pt x="299249" y="188746"/>
                  <a:pt x="315597" y="206241"/>
                </a:cubicBezTo>
                <a:cubicBezTo>
                  <a:pt x="331944" y="223736"/>
                  <a:pt x="352451" y="232484"/>
                  <a:pt x="377116" y="232484"/>
                </a:cubicBezTo>
                <a:cubicBezTo>
                  <a:pt x="402240" y="232484"/>
                  <a:pt x="422919" y="223650"/>
                  <a:pt x="439152" y="205983"/>
                </a:cubicBezTo>
                <a:cubicBezTo>
                  <a:pt x="455385" y="188316"/>
                  <a:pt x="463502" y="163249"/>
                  <a:pt x="463502" y="130783"/>
                </a:cubicBezTo>
                <a:cubicBezTo>
                  <a:pt x="463502" y="110248"/>
                  <a:pt x="460031" y="92322"/>
                  <a:pt x="453091" y="77007"/>
                </a:cubicBezTo>
                <a:cubicBezTo>
                  <a:pt x="446150" y="61692"/>
                  <a:pt x="435997" y="49818"/>
                  <a:pt x="422632" y="41386"/>
                </a:cubicBezTo>
                <a:cubicBezTo>
                  <a:pt x="409267" y="32954"/>
                  <a:pt x="394267" y="28738"/>
                  <a:pt x="377632" y="28738"/>
                </a:cubicBezTo>
                <a:close/>
                <a:moveTo>
                  <a:pt x="1495657" y="4474"/>
                </a:moveTo>
                <a:lnTo>
                  <a:pt x="1695617" y="4474"/>
                </a:lnTo>
                <a:lnTo>
                  <a:pt x="1695617" y="34245"/>
                </a:lnTo>
                <a:lnTo>
                  <a:pt x="1612157" y="34245"/>
                </a:lnTo>
                <a:lnTo>
                  <a:pt x="1612157" y="256747"/>
                </a:lnTo>
                <a:lnTo>
                  <a:pt x="1578773" y="256747"/>
                </a:lnTo>
                <a:lnTo>
                  <a:pt x="1578773" y="34245"/>
                </a:lnTo>
                <a:lnTo>
                  <a:pt x="1495657" y="34245"/>
                </a:lnTo>
                <a:close/>
                <a:moveTo>
                  <a:pt x="1257067" y="4474"/>
                </a:moveTo>
                <a:lnTo>
                  <a:pt x="1291312" y="4474"/>
                </a:lnTo>
                <a:lnTo>
                  <a:pt x="1423815" y="202541"/>
                </a:lnTo>
                <a:lnTo>
                  <a:pt x="1423815" y="4474"/>
                </a:lnTo>
                <a:lnTo>
                  <a:pt x="1455822" y="4474"/>
                </a:lnTo>
                <a:lnTo>
                  <a:pt x="1455822" y="256747"/>
                </a:lnTo>
                <a:lnTo>
                  <a:pt x="1421578" y="256747"/>
                </a:lnTo>
                <a:lnTo>
                  <a:pt x="1289074" y="58508"/>
                </a:lnTo>
                <a:lnTo>
                  <a:pt x="1289074" y="256747"/>
                </a:lnTo>
                <a:lnTo>
                  <a:pt x="1257067" y="256747"/>
                </a:lnTo>
                <a:close/>
                <a:moveTo>
                  <a:pt x="1019974" y="4474"/>
                </a:moveTo>
                <a:lnTo>
                  <a:pt x="1202382" y="4474"/>
                </a:lnTo>
                <a:lnTo>
                  <a:pt x="1202382" y="34245"/>
                </a:lnTo>
                <a:lnTo>
                  <a:pt x="1053358" y="34245"/>
                </a:lnTo>
                <a:lnTo>
                  <a:pt x="1053358" y="111510"/>
                </a:lnTo>
                <a:lnTo>
                  <a:pt x="1192917" y="111510"/>
                </a:lnTo>
                <a:lnTo>
                  <a:pt x="1192917" y="141108"/>
                </a:lnTo>
                <a:lnTo>
                  <a:pt x="1053358" y="141108"/>
                </a:lnTo>
                <a:lnTo>
                  <a:pt x="1053358" y="226977"/>
                </a:lnTo>
                <a:lnTo>
                  <a:pt x="1208233" y="226977"/>
                </a:lnTo>
                <a:lnTo>
                  <a:pt x="1208233" y="256747"/>
                </a:lnTo>
                <a:lnTo>
                  <a:pt x="1019974" y="256747"/>
                </a:lnTo>
                <a:close/>
                <a:moveTo>
                  <a:pt x="781282" y="4474"/>
                </a:moveTo>
                <a:lnTo>
                  <a:pt x="981242" y="4474"/>
                </a:lnTo>
                <a:lnTo>
                  <a:pt x="981242" y="34245"/>
                </a:lnTo>
                <a:lnTo>
                  <a:pt x="897782" y="34245"/>
                </a:lnTo>
                <a:lnTo>
                  <a:pt x="897782" y="256747"/>
                </a:lnTo>
                <a:lnTo>
                  <a:pt x="864398" y="256747"/>
                </a:lnTo>
                <a:lnTo>
                  <a:pt x="864398" y="34245"/>
                </a:lnTo>
                <a:lnTo>
                  <a:pt x="781282" y="34245"/>
                </a:lnTo>
                <a:close/>
                <a:moveTo>
                  <a:pt x="542692" y="4474"/>
                </a:moveTo>
                <a:lnTo>
                  <a:pt x="576936" y="4474"/>
                </a:lnTo>
                <a:lnTo>
                  <a:pt x="709440" y="202541"/>
                </a:lnTo>
                <a:lnTo>
                  <a:pt x="709440" y="4474"/>
                </a:lnTo>
                <a:lnTo>
                  <a:pt x="741447" y="4474"/>
                </a:lnTo>
                <a:lnTo>
                  <a:pt x="741447" y="256747"/>
                </a:lnTo>
                <a:lnTo>
                  <a:pt x="707203" y="256747"/>
                </a:lnTo>
                <a:lnTo>
                  <a:pt x="574699" y="58508"/>
                </a:lnTo>
                <a:lnTo>
                  <a:pt x="574699" y="256747"/>
                </a:lnTo>
                <a:lnTo>
                  <a:pt x="542692" y="256747"/>
                </a:lnTo>
                <a:close/>
                <a:moveTo>
                  <a:pt x="1820735" y="172"/>
                </a:moveTo>
                <a:cubicBezTo>
                  <a:pt x="1839435" y="172"/>
                  <a:pt x="1855926" y="3184"/>
                  <a:pt x="1870209" y="9207"/>
                </a:cubicBezTo>
                <a:cubicBezTo>
                  <a:pt x="1884492" y="15229"/>
                  <a:pt x="1895476" y="24092"/>
                  <a:pt x="1903163" y="35793"/>
                </a:cubicBezTo>
                <a:cubicBezTo>
                  <a:pt x="1910849" y="47495"/>
                  <a:pt x="1914979" y="60745"/>
                  <a:pt x="1915552" y="75544"/>
                </a:cubicBezTo>
                <a:lnTo>
                  <a:pt x="1883545" y="77954"/>
                </a:lnTo>
                <a:cubicBezTo>
                  <a:pt x="1881824" y="62007"/>
                  <a:pt x="1876002" y="49961"/>
                  <a:pt x="1866079" y="41816"/>
                </a:cubicBezTo>
                <a:cubicBezTo>
                  <a:pt x="1856155" y="33671"/>
                  <a:pt x="1841500" y="29598"/>
                  <a:pt x="1822112" y="29598"/>
                </a:cubicBezTo>
                <a:cubicBezTo>
                  <a:pt x="1801921" y="29598"/>
                  <a:pt x="1787208" y="33298"/>
                  <a:pt x="1777973" y="40698"/>
                </a:cubicBezTo>
                <a:cubicBezTo>
                  <a:pt x="1768737" y="48097"/>
                  <a:pt x="1764120" y="57017"/>
                  <a:pt x="1764120" y="67456"/>
                </a:cubicBezTo>
                <a:cubicBezTo>
                  <a:pt x="1764120" y="76519"/>
                  <a:pt x="1767389" y="83976"/>
                  <a:pt x="1773929" y="89827"/>
                </a:cubicBezTo>
                <a:cubicBezTo>
                  <a:pt x="1780353" y="95678"/>
                  <a:pt x="1797131" y="101672"/>
                  <a:pt x="1824263" y="107810"/>
                </a:cubicBezTo>
                <a:cubicBezTo>
                  <a:pt x="1851394" y="113947"/>
                  <a:pt x="1870008" y="119311"/>
                  <a:pt x="1880103" y="123900"/>
                </a:cubicBezTo>
                <a:cubicBezTo>
                  <a:pt x="1894788" y="130668"/>
                  <a:pt x="1905629" y="139244"/>
                  <a:pt x="1912627" y="149626"/>
                </a:cubicBezTo>
                <a:cubicBezTo>
                  <a:pt x="1919625" y="160008"/>
                  <a:pt x="1923124" y="171968"/>
                  <a:pt x="1923124" y="185505"/>
                </a:cubicBezTo>
                <a:cubicBezTo>
                  <a:pt x="1923124" y="198928"/>
                  <a:pt x="1919281" y="211576"/>
                  <a:pt x="1911595" y="223449"/>
                </a:cubicBezTo>
                <a:cubicBezTo>
                  <a:pt x="1903908" y="235323"/>
                  <a:pt x="1892866" y="244558"/>
                  <a:pt x="1878469" y="251155"/>
                </a:cubicBezTo>
                <a:cubicBezTo>
                  <a:pt x="1864071" y="257751"/>
                  <a:pt x="1847867" y="261049"/>
                  <a:pt x="1829855" y="261049"/>
                </a:cubicBezTo>
                <a:cubicBezTo>
                  <a:pt x="1807026" y="261049"/>
                  <a:pt x="1787896" y="257722"/>
                  <a:pt x="1772466" y="251069"/>
                </a:cubicBezTo>
                <a:cubicBezTo>
                  <a:pt x="1757036" y="244415"/>
                  <a:pt x="1744933" y="234405"/>
                  <a:pt x="1736156" y="221040"/>
                </a:cubicBezTo>
                <a:cubicBezTo>
                  <a:pt x="1727380" y="207675"/>
                  <a:pt x="1722763" y="192560"/>
                  <a:pt x="1722304" y="175696"/>
                </a:cubicBezTo>
                <a:lnTo>
                  <a:pt x="1753795" y="172943"/>
                </a:lnTo>
                <a:cubicBezTo>
                  <a:pt x="1755286" y="185562"/>
                  <a:pt x="1758757" y="195916"/>
                  <a:pt x="1764206" y="204004"/>
                </a:cubicBezTo>
                <a:cubicBezTo>
                  <a:pt x="1769655" y="212092"/>
                  <a:pt x="1778116" y="218631"/>
                  <a:pt x="1789588" y="223621"/>
                </a:cubicBezTo>
                <a:cubicBezTo>
                  <a:pt x="1801060" y="228612"/>
                  <a:pt x="1813967" y="231107"/>
                  <a:pt x="1828307" y="231107"/>
                </a:cubicBezTo>
                <a:cubicBezTo>
                  <a:pt x="1841041" y="231107"/>
                  <a:pt x="1852283" y="229214"/>
                  <a:pt x="1862035" y="225428"/>
                </a:cubicBezTo>
                <a:cubicBezTo>
                  <a:pt x="1871786" y="221642"/>
                  <a:pt x="1879042" y="216451"/>
                  <a:pt x="1883803" y="209855"/>
                </a:cubicBezTo>
                <a:cubicBezTo>
                  <a:pt x="1888564" y="203258"/>
                  <a:pt x="1890945" y="196059"/>
                  <a:pt x="1890945" y="188258"/>
                </a:cubicBezTo>
                <a:cubicBezTo>
                  <a:pt x="1890945" y="180343"/>
                  <a:pt x="1888650" y="173431"/>
                  <a:pt x="1884061" y="167522"/>
                </a:cubicBezTo>
                <a:cubicBezTo>
                  <a:pt x="1879472" y="161614"/>
                  <a:pt x="1871901" y="156653"/>
                  <a:pt x="1861347" y="152637"/>
                </a:cubicBezTo>
                <a:cubicBezTo>
                  <a:pt x="1854578" y="149999"/>
                  <a:pt x="1839607" y="145897"/>
                  <a:pt x="1816433" y="140333"/>
                </a:cubicBezTo>
                <a:cubicBezTo>
                  <a:pt x="1793259" y="134769"/>
                  <a:pt x="1777026" y="129521"/>
                  <a:pt x="1767734" y="124588"/>
                </a:cubicBezTo>
                <a:cubicBezTo>
                  <a:pt x="1755688" y="118278"/>
                  <a:pt x="1746711" y="110448"/>
                  <a:pt x="1740803" y="101099"/>
                </a:cubicBezTo>
                <a:cubicBezTo>
                  <a:pt x="1734895" y="91749"/>
                  <a:pt x="1731940" y="81280"/>
                  <a:pt x="1731940" y="69694"/>
                </a:cubicBezTo>
                <a:cubicBezTo>
                  <a:pt x="1731940" y="56959"/>
                  <a:pt x="1735554" y="45057"/>
                  <a:pt x="1742782" y="33986"/>
                </a:cubicBezTo>
                <a:cubicBezTo>
                  <a:pt x="1750009" y="22916"/>
                  <a:pt x="1760563" y="14512"/>
                  <a:pt x="1774445" y="8776"/>
                </a:cubicBezTo>
                <a:cubicBezTo>
                  <a:pt x="1788326" y="3040"/>
                  <a:pt x="1803756" y="172"/>
                  <a:pt x="1820735" y="172"/>
                </a:cubicBezTo>
                <a:close/>
                <a:moveTo>
                  <a:pt x="119081" y="172"/>
                </a:moveTo>
                <a:cubicBezTo>
                  <a:pt x="144319" y="172"/>
                  <a:pt x="165543" y="6597"/>
                  <a:pt x="182751" y="19445"/>
                </a:cubicBezTo>
                <a:cubicBezTo>
                  <a:pt x="199959" y="32294"/>
                  <a:pt x="211948" y="50363"/>
                  <a:pt x="218716" y="73651"/>
                </a:cubicBezTo>
                <a:lnTo>
                  <a:pt x="185849" y="81395"/>
                </a:lnTo>
                <a:cubicBezTo>
                  <a:pt x="179998" y="63040"/>
                  <a:pt x="171509" y="49675"/>
                  <a:pt x="160380" y="41300"/>
                </a:cubicBezTo>
                <a:cubicBezTo>
                  <a:pt x="149252" y="32925"/>
                  <a:pt x="135257" y="28738"/>
                  <a:pt x="118392" y="28738"/>
                </a:cubicBezTo>
                <a:cubicBezTo>
                  <a:pt x="99004" y="28738"/>
                  <a:pt x="82800" y="33384"/>
                  <a:pt x="69779" y="42677"/>
                </a:cubicBezTo>
                <a:cubicBezTo>
                  <a:pt x="56758" y="51969"/>
                  <a:pt x="47609" y="64445"/>
                  <a:pt x="42332" y="80105"/>
                </a:cubicBezTo>
                <a:cubicBezTo>
                  <a:pt x="37055" y="95764"/>
                  <a:pt x="34416" y="111911"/>
                  <a:pt x="34416" y="128546"/>
                </a:cubicBezTo>
                <a:cubicBezTo>
                  <a:pt x="34416" y="149999"/>
                  <a:pt x="37542" y="168727"/>
                  <a:pt x="43795" y="184731"/>
                </a:cubicBezTo>
                <a:cubicBezTo>
                  <a:pt x="50047" y="200734"/>
                  <a:pt x="59769" y="212694"/>
                  <a:pt x="72963" y="220610"/>
                </a:cubicBezTo>
                <a:cubicBezTo>
                  <a:pt x="86156" y="228526"/>
                  <a:pt x="100438" y="232484"/>
                  <a:pt x="115811" y="232484"/>
                </a:cubicBezTo>
                <a:cubicBezTo>
                  <a:pt x="134511" y="232484"/>
                  <a:pt x="150342" y="227092"/>
                  <a:pt x="163306" y="216308"/>
                </a:cubicBezTo>
                <a:cubicBezTo>
                  <a:pt x="176269" y="205524"/>
                  <a:pt x="185046" y="189520"/>
                  <a:pt x="189634" y="168297"/>
                </a:cubicBezTo>
                <a:lnTo>
                  <a:pt x="223018" y="176729"/>
                </a:lnTo>
                <a:cubicBezTo>
                  <a:pt x="216020" y="204147"/>
                  <a:pt x="203430" y="225055"/>
                  <a:pt x="185246" y="239453"/>
                </a:cubicBezTo>
                <a:cubicBezTo>
                  <a:pt x="167063" y="253850"/>
                  <a:pt x="144836" y="261049"/>
                  <a:pt x="118564" y="261049"/>
                </a:cubicBezTo>
                <a:cubicBezTo>
                  <a:pt x="91375" y="261049"/>
                  <a:pt x="69263" y="255514"/>
                  <a:pt x="52226" y="244443"/>
                </a:cubicBezTo>
                <a:cubicBezTo>
                  <a:pt x="35191" y="233373"/>
                  <a:pt x="22227" y="217340"/>
                  <a:pt x="13336" y="196346"/>
                </a:cubicBezTo>
                <a:cubicBezTo>
                  <a:pt x="4445" y="175352"/>
                  <a:pt x="0" y="152809"/>
                  <a:pt x="0" y="128718"/>
                </a:cubicBezTo>
                <a:cubicBezTo>
                  <a:pt x="0" y="102447"/>
                  <a:pt x="5019" y="79531"/>
                  <a:pt x="15057" y="59971"/>
                </a:cubicBezTo>
                <a:cubicBezTo>
                  <a:pt x="25095" y="40411"/>
                  <a:pt x="39378" y="25554"/>
                  <a:pt x="57905" y="15402"/>
                </a:cubicBezTo>
                <a:cubicBezTo>
                  <a:pt x="76433" y="5249"/>
                  <a:pt x="96825" y="172"/>
                  <a:pt x="119081" y="172"/>
                </a:cubicBezTo>
                <a:close/>
                <a:moveTo>
                  <a:pt x="377460" y="0"/>
                </a:moveTo>
                <a:cubicBezTo>
                  <a:pt x="400749" y="0"/>
                  <a:pt x="421743" y="5564"/>
                  <a:pt x="440442" y="16692"/>
                </a:cubicBezTo>
                <a:cubicBezTo>
                  <a:pt x="459142" y="27820"/>
                  <a:pt x="473396" y="43336"/>
                  <a:pt x="483205" y="63240"/>
                </a:cubicBezTo>
                <a:cubicBezTo>
                  <a:pt x="493014" y="83145"/>
                  <a:pt x="497918" y="105716"/>
                  <a:pt x="497918" y="130955"/>
                </a:cubicBezTo>
                <a:cubicBezTo>
                  <a:pt x="497918" y="156538"/>
                  <a:pt x="492756" y="179425"/>
                  <a:pt x="482431" y="199616"/>
                </a:cubicBezTo>
                <a:cubicBezTo>
                  <a:pt x="472106" y="219807"/>
                  <a:pt x="457479" y="235094"/>
                  <a:pt x="438549" y="245476"/>
                </a:cubicBezTo>
                <a:cubicBezTo>
                  <a:pt x="419620" y="255858"/>
                  <a:pt x="399200" y="261049"/>
                  <a:pt x="377288" y="261049"/>
                </a:cubicBezTo>
                <a:cubicBezTo>
                  <a:pt x="353541" y="261049"/>
                  <a:pt x="332317" y="255313"/>
                  <a:pt x="313618" y="243841"/>
                </a:cubicBezTo>
                <a:cubicBezTo>
                  <a:pt x="294918" y="232369"/>
                  <a:pt x="280750" y="216709"/>
                  <a:pt x="271113" y="196863"/>
                </a:cubicBezTo>
                <a:cubicBezTo>
                  <a:pt x="261477" y="177016"/>
                  <a:pt x="256658" y="156022"/>
                  <a:pt x="256658" y="133880"/>
                </a:cubicBezTo>
                <a:cubicBezTo>
                  <a:pt x="256658" y="92007"/>
                  <a:pt x="267901" y="59225"/>
                  <a:pt x="290387" y="35535"/>
                </a:cubicBezTo>
                <a:cubicBezTo>
                  <a:pt x="312872" y="11845"/>
                  <a:pt x="341896" y="0"/>
                  <a:pt x="377460" y="0"/>
                </a:cubicBezTo>
                <a:close/>
              </a:path>
            </a:pathLst>
          </a:custGeom>
          <a:gradFill>
            <a:gsLst>
              <a:gs pos="0">
                <a:schemeClr val="accent2">
                  <a:lumMod val="70000"/>
                  <a:lumOff val="30000"/>
                </a:schemeClr>
              </a:gs>
              <a:gs pos="35000">
                <a:schemeClr val="accent2"/>
              </a:gs>
              <a:gs pos="100000">
                <a:schemeClr val="accent1"/>
              </a:gs>
            </a:gsLst>
            <a:lin ang="3000000" scaled="0"/>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lvl1pPr indent="0" algn="ctr">
              <a:lnSpc>
                <a:spcPct val="130000"/>
              </a:lnSpc>
              <a:spcBef>
                <a:spcPts val="1000"/>
              </a:spcBef>
              <a:buFont typeface="Arial" panose="020B0604020202090204" pitchFamily="34" charset="0"/>
              <a:buNone/>
              <a:defRPr sz="2800" b="0">
                <a:gradFill>
                  <a:gsLst>
                    <a:gs pos="0">
                      <a:schemeClr val="accent2">
                        <a:lumMod val="70000"/>
                        <a:lumOff val="30000"/>
                      </a:schemeClr>
                    </a:gs>
                    <a:gs pos="35000">
                      <a:schemeClr val="accent2"/>
                    </a:gs>
                    <a:gs pos="100000">
                      <a:schemeClr val="accent1"/>
                    </a:gs>
                  </a:gsLst>
                  <a:lin ang="3000000" scaled="0"/>
                </a:gradFill>
              </a:defRPr>
            </a:lvl1pPr>
            <a:lvl2pPr indent="0">
              <a:lnSpc>
                <a:spcPct val="130000"/>
              </a:lnSpc>
              <a:spcBef>
                <a:spcPts val="0"/>
              </a:spcBef>
              <a:buFont typeface="Arial" panose="020B0604020202090204" pitchFamily="34" charset="0"/>
              <a:buNone/>
              <a:defRPr sz="2000" b="1">
                <a:solidFill>
                  <a:schemeClr val="tx1">
                    <a:lumMod val="65000"/>
                    <a:lumOff val="35000"/>
                  </a:schemeClr>
                </a:solidFill>
              </a:defRPr>
            </a:lvl2pPr>
            <a:lvl3pPr indent="0">
              <a:lnSpc>
                <a:spcPct val="130000"/>
              </a:lnSpc>
              <a:spcBef>
                <a:spcPts val="0"/>
              </a:spcBef>
              <a:buFont typeface="Arial" panose="020B0604020202090204" pitchFamily="34" charset="0"/>
              <a:buNone/>
              <a:defRPr b="1">
                <a:solidFill>
                  <a:schemeClr val="tx1">
                    <a:lumMod val="65000"/>
                    <a:lumOff val="35000"/>
                  </a:schemeClr>
                </a:solidFill>
              </a:defRPr>
            </a:lvl3pPr>
            <a:lvl4pPr indent="0">
              <a:lnSpc>
                <a:spcPct val="130000"/>
              </a:lnSpc>
              <a:spcBef>
                <a:spcPts val="0"/>
              </a:spcBef>
              <a:buFont typeface="Arial" panose="020B0604020202090204" pitchFamily="34" charset="0"/>
              <a:buNone/>
              <a:defRPr sz="1600" b="1">
                <a:solidFill>
                  <a:schemeClr val="tx1">
                    <a:lumMod val="65000"/>
                    <a:lumOff val="35000"/>
                  </a:schemeClr>
                </a:solidFill>
              </a:defRPr>
            </a:lvl4pPr>
            <a:lvl5pPr indent="0">
              <a:lnSpc>
                <a:spcPct val="130000"/>
              </a:lnSpc>
              <a:spcBef>
                <a:spcPts val="0"/>
              </a:spcBef>
              <a:buFont typeface="Arial" panose="020B0604020202090204" pitchFamily="34" charset="0"/>
              <a:buNone/>
              <a:defRPr sz="1600" b="1">
                <a:solidFill>
                  <a:schemeClr val="tx1">
                    <a:lumMod val="65000"/>
                    <a:lumOff val="35000"/>
                  </a:schemeClr>
                </a:solidFill>
              </a:defRPr>
            </a:lvl5pPr>
            <a:lvl6pPr indent="0">
              <a:lnSpc>
                <a:spcPct val="90000"/>
              </a:lnSpc>
              <a:spcBef>
                <a:spcPts val="500"/>
              </a:spcBef>
              <a:buFont typeface="Arial" panose="020B0604020202090204" pitchFamily="34" charset="0"/>
              <a:buNone/>
              <a:defRPr sz="1600" b="1"/>
            </a:lvl6pPr>
            <a:lvl7pPr indent="0">
              <a:lnSpc>
                <a:spcPct val="90000"/>
              </a:lnSpc>
              <a:spcBef>
                <a:spcPts val="500"/>
              </a:spcBef>
              <a:buFont typeface="Arial" panose="020B0604020202090204" pitchFamily="34" charset="0"/>
              <a:buNone/>
              <a:defRPr sz="1600" b="1"/>
            </a:lvl7pPr>
            <a:lvl8pPr indent="0">
              <a:lnSpc>
                <a:spcPct val="90000"/>
              </a:lnSpc>
              <a:spcBef>
                <a:spcPts val="500"/>
              </a:spcBef>
              <a:buFont typeface="Arial" panose="020B0604020202090204" pitchFamily="34" charset="0"/>
              <a:buNone/>
              <a:defRPr sz="1600" b="1"/>
            </a:lvl8pPr>
            <a:lvl9pPr indent="0">
              <a:lnSpc>
                <a:spcPct val="90000"/>
              </a:lnSpc>
              <a:spcBef>
                <a:spcPts val="500"/>
              </a:spcBef>
              <a:buFont typeface="Arial" panose="020B0604020202090204" pitchFamily="34" charset="0"/>
              <a:buNone/>
              <a:defRPr sz="1600" b="1"/>
            </a:lvl9pPr>
          </a:lstStyle>
          <a:p>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
        <p:nvSpPr>
          <p:cNvPr id="11" name="等腰三角形 15"/>
          <p:cNvSpPr/>
          <p:nvPr>
            <p:custDataLst>
              <p:tags r:id="rId2"/>
            </p:custDataLst>
          </p:nvPr>
        </p:nvSpPr>
        <p:spPr>
          <a:xfrm rot="13818227">
            <a:off x="10844016" y="3946656"/>
            <a:ext cx="371259" cy="2335043"/>
          </a:xfrm>
          <a:custGeom>
            <a:avLst/>
            <a:gdLst>
              <a:gd name="connsiteX0" fmla="*/ 0 w 290384"/>
              <a:gd name="connsiteY0" fmla="*/ 1623154 h 1623154"/>
              <a:gd name="connsiteX1" fmla="*/ 145192 w 290384"/>
              <a:gd name="connsiteY1" fmla="*/ 0 h 1623154"/>
              <a:gd name="connsiteX2" fmla="*/ 290384 w 290384"/>
              <a:gd name="connsiteY2" fmla="*/ 1623154 h 1623154"/>
              <a:gd name="connsiteX3" fmla="*/ 0 w 290384"/>
              <a:gd name="connsiteY3" fmla="*/ 1623154 h 1623154"/>
              <a:gd name="connsiteX0-1" fmla="*/ 0 w 554115"/>
              <a:gd name="connsiteY0-2" fmla="*/ 1623154 h 2423897"/>
              <a:gd name="connsiteX1-3" fmla="*/ 145192 w 554115"/>
              <a:gd name="connsiteY1-4" fmla="*/ 0 h 2423897"/>
              <a:gd name="connsiteX2-5" fmla="*/ 554115 w 554115"/>
              <a:gd name="connsiteY2-6" fmla="*/ 2423897 h 2423897"/>
              <a:gd name="connsiteX3-7" fmla="*/ 0 w 554115"/>
              <a:gd name="connsiteY3-8" fmla="*/ 1623154 h 2423897"/>
              <a:gd name="connsiteX0-9" fmla="*/ 0 w 696358"/>
              <a:gd name="connsiteY0-10" fmla="*/ 2495406 h 2495406"/>
              <a:gd name="connsiteX1-11" fmla="*/ 287435 w 696358"/>
              <a:gd name="connsiteY1-12" fmla="*/ 0 h 2495406"/>
              <a:gd name="connsiteX2-13" fmla="*/ 696358 w 696358"/>
              <a:gd name="connsiteY2-14" fmla="*/ 2423897 h 2495406"/>
              <a:gd name="connsiteX3-15" fmla="*/ 0 w 696358"/>
              <a:gd name="connsiteY3-16" fmla="*/ 2495406 h 2495406"/>
              <a:gd name="connsiteX0-17" fmla="*/ 0 w 696358"/>
              <a:gd name="connsiteY0-18" fmla="*/ 2223416 h 2223416"/>
              <a:gd name="connsiteX1-19" fmla="*/ 272100 w 696358"/>
              <a:gd name="connsiteY1-20" fmla="*/ 0 h 2223416"/>
              <a:gd name="connsiteX2-21" fmla="*/ 696358 w 696358"/>
              <a:gd name="connsiteY2-22" fmla="*/ 2151907 h 2223416"/>
              <a:gd name="connsiteX3-23" fmla="*/ 0 w 696358"/>
              <a:gd name="connsiteY3-24" fmla="*/ 2223416 h 2223416"/>
              <a:gd name="connsiteX0-25" fmla="*/ 5271 w 701629"/>
              <a:gd name="connsiteY0-26" fmla="*/ 2223416 h 2223416"/>
              <a:gd name="connsiteX1-27" fmla="*/ 277371 w 701629"/>
              <a:gd name="connsiteY1-28" fmla="*/ 0 h 2223416"/>
              <a:gd name="connsiteX2-29" fmla="*/ 701629 w 701629"/>
              <a:gd name="connsiteY2-30" fmla="*/ 2151907 h 2223416"/>
              <a:gd name="connsiteX3-31" fmla="*/ 5271 w 701629"/>
              <a:gd name="connsiteY3-32" fmla="*/ 2223416 h 2223416"/>
              <a:gd name="connsiteX0-33" fmla="*/ 5271 w 701629"/>
              <a:gd name="connsiteY0-34" fmla="*/ 2223416 h 2495503"/>
              <a:gd name="connsiteX1-35" fmla="*/ 277371 w 701629"/>
              <a:gd name="connsiteY1-36" fmla="*/ 0 h 2495503"/>
              <a:gd name="connsiteX2-37" fmla="*/ 701629 w 701629"/>
              <a:gd name="connsiteY2-38" fmla="*/ 2151907 h 2495503"/>
              <a:gd name="connsiteX3-39" fmla="*/ 5271 w 701629"/>
              <a:gd name="connsiteY3-40" fmla="*/ 2223416 h 2495503"/>
              <a:gd name="connsiteX0-41" fmla="*/ 5271 w 564476"/>
              <a:gd name="connsiteY0-42" fmla="*/ 2223416 h 2609599"/>
              <a:gd name="connsiteX1-43" fmla="*/ 277371 w 564476"/>
              <a:gd name="connsiteY1-44" fmla="*/ 0 h 2609599"/>
              <a:gd name="connsiteX2-45" fmla="*/ 564476 w 564476"/>
              <a:gd name="connsiteY2-46" fmla="*/ 2496083 h 2609599"/>
              <a:gd name="connsiteX3-47" fmla="*/ 5271 w 564476"/>
              <a:gd name="connsiteY3-48" fmla="*/ 2223416 h 2609599"/>
              <a:gd name="connsiteX0-49" fmla="*/ 5271 w 387336"/>
              <a:gd name="connsiteY0-50" fmla="*/ 2223416 h 2547200"/>
              <a:gd name="connsiteX1-51" fmla="*/ 277371 w 387336"/>
              <a:gd name="connsiteY1-52" fmla="*/ 0 h 2547200"/>
              <a:gd name="connsiteX2-53" fmla="*/ 387336 w 387336"/>
              <a:gd name="connsiteY2-54" fmla="*/ 2336659 h 2547200"/>
              <a:gd name="connsiteX3-55" fmla="*/ 5271 w 387336"/>
              <a:gd name="connsiteY3-56" fmla="*/ 2223416 h 2547200"/>
              <a:gd name="connsiteX0-57" fmla="*/ 4724 w 416585"/>
              <a:gd name="connsiteY0-58" fmla="*/ 2266767 h 2576790"/>
              <a:gd name="connsiteX1-59" fmla="*/ 306620 w 416585"/>
              <a:gd name="connsiteY1-60" fmla="*/ 0 h 2576790"/>
              <a:gd name="connsiteX2-61" fmla="*/ 416585 w 416585"/>
              <a:gd name="connsiteY2-62" fmla="*/ 2336659 h 2576790"/>
              <a:gd name="connsiteX3-63" fmla="*/ 4724 w 416585"/>
              <a:gd name="connsiteY3-64" fmla="*/ 2266767 h 2576790"/>
              <a:gd name="connsiteX0-65" fmla="*/ 4724 w 416585"/>
              <a:gd name="connsiteY0-66" fmla="*/ 2266767 h 2620125"/>
              <a:gd name="connsiteX1-67" fmla="*/ 306620 w 416585"/>
              <a:gd name="connsiteY1-68" fmla="*/ 0 h 2620125"/>
              <a:gd name="connsiteX2-69" fmla="*/ 416585 w 416585"/>
              <a:gd name="connsiteY2-70" fmla="*/ 2336659 h 2620125"/>
              <a:gd name="connsiteX3-71" fmla="*/ 4724 w 416585"/>
              <a:gd name="connsiteY3-72" fmla="*/ 2266767 h 2620125"/>
            </a:gdLst>
            <a:ahLst/>
            <a:cxnLst>
              <a:cxn ang="0">
                <a:pos x="connsiteX0-1" y="connsiteY0-2"/>
              </a:cxn>
              <a:cxn ang="0">
                <a:pos x="connsiteX1-3" y="connsiteY1-4"/>
              </a:cxn>
              <a:cxn ang="0">
                <a:pos x="connsiteX2-5" y="connsiteY2-6"/>
              </a:cxn>
              <a:cxn ang="0">
                <a:pos x="connsiteX3-7" y="connsiteY3-8"/>
              </a:cxn>
            </a:cxnLst>
            <a:rect l="l" t="t" r="r" b="b"/>
            <a:pathLst>
              <a:path w="416585" h="2620125">
                <a:moveTo>
                  <a:pt x="4724" y="2266767"/>
                </a:moveTo>
                <a:cubicBezTo>
                  <a:pt x="-37600" y="1477099"/>
                  <a:pt x="215920" y="741139"/>
                  <a:pt x="306620" y="0"/>
                </a:cubicBezTo>
                <a:lnTo>
                  <a:pt x="416585" y="2336659"/>
                </a:lnTo>
                <a:cubicBezTo>
                  <a:pt x="327450" y="2516325"/>
                  <a:pt x="366164" y="2907341"/>
                  <a:pt x="4724" y="2266767"/>
                </a:cubicBezTo>
                <a:close/>
              </a:path>
            </a:pathLst>
          </a:custGeom>
          <a:gradFill>
            <a:gsLst>
              <a:gs pos="0">
                <a:schemeClr val="tx1">
                  <a:alpha val="8000"/>
                </a:schemeClr>
              </a:gs>
              <a:gs pos="100000">
                <a:schemeClr val="bg1">
                  <a:alpha val="0"/>
                </a:schemeClr>
              </a:gs>
            </a:gsLst>
            <a:lin ang="5400000" scaled="0"/>
          </a:gradFill>
          <a:ln w="28575">
            <a:noFill/>
          </a:ln>
          <a:effectLst>
            <a:glow>
              <a:schemeClr val="tx1">
                <a:alpha val="2000"/>
              </a:schemeClr>
            </a:glow>
            <a:outerShdw blurRad="406400" dist="50800" dir="5400000" algn="ctr" rotWithShape="0">
              <a:srgbClr val="000000">
                <a:alpha val="43137"/>
              </a:srgb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sz="1600"/>
          </a:p>
        </p:txBody>
      </p:sp>
      <p:pic>
        <p:nvPicPr>
          <p:cNvPr id="12" name="图片 11"/>
          <p:cNvPicPr>
            <a:picLocks noChangeAspect="1"/>
          </p:cNvPicPr>
          <p:nvPr>
            <p:custDataLst>
              <p:tags r:id="rId3"/>
            </p:custDataLst>
          </p:nvPr>
        </p:nvPicPr>
        <p:blipFill>
          <a:blip r:embed="rId4">
            <a:extLst>
              <a:ext uri="{28A0092B-C50C-407E-A947-70E740481C1C}">
                <a14:useLocalDpi xmlns:a14="http://schemas.microsoft.com/office/drawing/2010/main" val="0"/>
              </a:ext>
            </a:extLst>
          </a:blip>
          <a:srcRect l="79693" t="52925"/>
          <a:stretch>
            <a:fillRect/>
          </a:stretch>
        </p:blipFill>
        <p:spPr>
          <a:xfrm>
            <a:off x="9985001" y="3981423"/>
            <a:ext cx="2206086" cy="2876577"/>
          </a:xfrm>
          <a:custGeom>
            <a:avLst/>
            <a:gdLst>
              <a:gd name="connsiteX0" fmla="*/ 2475424 w 2475424"/>
              <a:gd name="connsiteY0" fmla="*/ 0 h 3227774"/>
              <a:gd name="connsiteX1" fmla="*/ 2475424 w 2475424"/>
              <a:gd name="connsiteY1" fmla="*/ 3227774 h 3227774"/>
              <a:gd name="connsiteX2" fmla="*/ 0 w 2475424"/>
              <a:gd name="connsiteY2" fmla="*/ 3227774 h 3227774"/>
              <a:gd name="connsiteX3" fmla="*/ 130248 w 2475424"/>
              <a:gd name="connsiteY3" fmla="*/ 3220104 h 3227774"/>
              <a:gd name="connsiteX4" fmla="*/ 299163 w 2475424"/>
              <a:gd name="connsiteY4" fmla="*/ 1869687 h 3227774"/>
              <a:gd name="connsiteX5" fmla="*/ 2438452 w 2475424"/>
              <a:gd name="connsiteY5" fmla="*/ 179447 h 322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5424" h="3227774">
                <a:moveTo>
                  <a:pt x="2475424" y="0"/>
                </a:moveTo>
                <a:lnTo>
                  <a:pt x="2475424" y="3227774"/>
                </a:lnTo>
                <a:lnTo>
                  <a:pt x="0" y="3227774"/>
                </a:lnTo>
                <a:lnTo>
                  <a:pt x="130248" y="3220104"/>
                </a:lnTo>
                <a:cubicBezTo>
                  <a:pt x="961732" y="3145615"/>
                  <a:pt x="1023033" y="2778241"/>
                  <a:pt x="299163" y="1869687"/>
                </a:cubicBezTo>
                <a:cubicBezTo>
                  <a:pt x="1106497" y="1359631"/>
                  <a:pt x="2186576" y="1062514"/>
                  <a:pt x="2438452" y="179447"/>
                </a:cubicBezTo>
                <a:close/>
              </a:path>
            </a:pathLst>
          </a:custGeom>
          <a:effectLst/>
        </p:spPr>
      </p:pic>
      <p:sp>
        <p:nvSpPr>
          <p:cNvPr id="13" name="等腰三角形 15"/>
          <p:cNvSpPr/>
          <p:nvPr>
            <p:custDataLst>
              <p:tags r:id="rId5"/>
            </p:custDataLst>
          </p:nvPr>
        </p:nvSpPr>
        <p:spPr>
          <a:xfrm rot="3018227">
            <a:off x="977129" y="580746"/>
            <a:ext cx="371259" cy="2335043"/>
          </a:xfrm>
          <a:custGeom>
            <a:avLst/>
            <a:gdLst>
              <a:gd name="connsiteX0" fmla="*/ 0 w 290384"/>
              <a:gd name="connsiteY0" fmla="*/ 1623154 h 1623154"/>
              <a:gd name="connsiteX1" fmla="*/ 145192 w 290384"/>
              <a:gd name="connsiteY1" fmla="*/ 0 h 1623154"/>
              <a:gd name="connsiteX2" fmla="*/ 290384 w 290384"/>
              <a:gd name="connsiteY2" fmla="*/ 1623154 h 1623154"/>
              <a:gd name="connsiteX3" fmla="*/ 0 w 290384"/>
              <a:gd name="connsiteY3" fmla="*/ 1623154 h 1623154"/>
              <a:gd name="connsiteX0-1" fmla="*/ 0 w 554115"/>
              <a:gd name="connsiteY0-2" fmla="*/ 1623154 h 2423897"/>
              <a:gd name="connsiteX1-3" fmla="*/ 145192 w 554115"/>
              <a:gd name="connsiteY1-4" fmla="*/ 0 h 2423897"/>
              <a:gd name="connsiteX2-5" fmla="*/ 554115 w 554115"/>
              <a:gd name="connsiteY2-6" fmla="*/ 2423897 h 2423897"/>
              <a:gd name="connsiteX3-7" fmla="*/ 0 w 554115"/>
              <a:gd name="connsiteY3-8" fmla="*/ 1623154 h 2423897"/>
              <a:gd name="connsiteX0-9" fmla="*/ 0 w 696358"/>
              <a:gd name="connsiteY0-10" fmla="*/ 2495406 h 2495406"/>
              <a:gd name="connsiteX1-11" fmla="*/ 287435 w 696358"/>
              <a:gd name="connsiteY1-12" fmla="*/ 0 h 2495406"/>
              <a:gd name="connsiteX2-13" fmla="*/ 696358 w 696358"/>
              <a:gd name="connsiteY2-14" fmla="*/ 2423897 h 2495406"/>
              <a:gd name="connsiteX3-15" fmla="*/ 0 w 696358"/>
              <a:gd name="connsiteY3-16" fmla="*/ 2495406 h 2495406"/>
              <a:gd name="connsiteX0-17" fmla="*/ 0 w 696358"/>
              <a:gd name="connsiteY0-18" fmla="*/ 2223416 h 2223416"/>
              <a:gd name="connsiteX1-19" fmla="*/ 272100 w 696358"/>
              <a:gd name="connsiteY1-20" fmla="*/ 0 h 2223416"/>
              <a:gd name="connsiteX2-21" fmla="*/ 696358 w 696358"/>
              <a:gd name="connsiteY2-22" fmla="*/ 2151907 h 2223416"/>
              <a:gd name="connsiteX3-23" fmla="*/ 0 w 696358"/>
              <a:gd name="connsiteY3-24" fmla="*/ 2223416 h 2223416"/>
              <a:gd name="connsiteX0-25" fmla="*/ 5271 w 701629"/>
              <a:gd name="connsiteY0-26" fmla="*/ 2223416 h 2223416"/>
              <a:gd name="connsiteX1-27" fmla="*/ 277371 w 701629"/>
              <a:gd name="connsiteY1-28" fmla="*/ 0 h 2223416"/>
              <a:gd name="connsiteX2-29" fmla="*/ 701629 w 701629"/>
              <a:gd name="connsiteY2-30" fmla="*/ 2151907 h 2223416"/>
              <a:gd name="connsiteX3-31" fmla="*/ 5271 w 701629"/>
              <a:gd name="connsiteY3-32" fmla="*/ 2223416 h 2223416"/>
              <a:gd name="connsiteX0-33" fmla="*/ 5271 w 701629"/>
              <a:gd name="connsiteY0-34" fmla="*/ 2223416 h 2495503"/>
              <a:gd name="connsiteX1-35" fmla="*/ 277371 w 701629"/>
              <a:gd name="connsiteY1-36" fmla="*/ 0 h 2495503"/>
              <a:gd name="connsiteX2-37" fmla="*/ 701629 w 701629"/>
              <a:gd name="connsiteY2-38" fmla="*/ 2151907 h 2495503"/>
              <a:gd name="connsiteX3-39" fmla="*/ 5271 w 701629"/>
              <a:gd name="connsiteY3-40" fmla="*/ 2223416 h 2495503"/>
              <a:gd name="connsiteX0-41" fmla="*/ 5271 w 564476"/>
              <a:gd name="connsiteY0-42" fmla="*/ 2223416 h 2609599"/>
              <a:gd name="connsiteX1-43" fmla="*/ 277371 w 564476"/>
              <a:gd name="connsiteY1-44" fmla="*/ 0 h 2609599"/>
              <a:gd name="connsiteX2-45" fmla="*/ 564476 w 564476"/>
              <a:gd name="connsiteY2-46" fmla="*/ 2496083 h 2609599"/>
              <a:gd name="connsiteX3-47" fmla="*/ 5271 w 564476"/>
              <a:gd name="connsiteY3-48" fmla="*/ 2223416 h 2609599"/>
              <a:gd name="connsiteX0-49" fmla="*/ 5271 w 387336"/>
              <a:gd name="connsiteY0-50" fmla="*/ 2223416 h 2547200"/>
              <a:gd name="connsiteX1-51" fmla="*/ 277371 w 387336"/>
              <a:gd name="connsiteY1-52" fmla="*/ 0 h 2547200"/>
              <a:gd name="connsiteX2-53" fmla="*/ 387336 w 387336"/>
              <a:gd name="connsiteY2-54" fmla="*/ 2336659 h 2547200"/>
              <a:gd name="connsiteX3-55" fmla="*/ 5271 w 387336"/>
              <a:gd name="connsiteY3-56" fmla="*/ 2223416 h 2547200"/>
              <a:gd name="connsiteX0-57" fmla="*/ 4724 w 416585"/>
              <a:gd name="connsiteY0-58" fmla="*/ 2266767 h 2576790"/>
              <a:gd name="connsiteX1-59" fmla="*/ 306620 w 416585"/>
              <a:gd name="connsiteY1-60" fmla="*/ 0 h 2576790"/>
              <a:gd name="connsiteX2-61" fmla="*/ 416585 w 416585"/>
              <a:gd name="connsiteY2-62" fmla="*/ 2336659 h 2576790"/>
              <a:gd name="connsiteX3-63" fmla="*/ 4724 w 416585"/>
              <a:gd name="connsiteY3-64" fmla="*/ 2266767 h 2576790"/>
              <a:gd name="connsiteX0-65" fmla="*/ 4724 w 416585"/>
              <a:gd name="connsiteY0-66" fmla="*/ 2266767 h 2620125"/>
              <a:gd name="connsiteX1-67" fmla="*/ 306620 w 416585"/>
              <a:gd name="connsiteY1-68" fmla="*/ 0 h 2620125"/>
              <a:gd name="connsiteX2-69" fmla="*/ 416585 w 416585"/>
              <a:gd name="connsiteY2-70" fmla="*/ 2336659 h 2620125"/>
              <a:gd name="connsiteX3-71" fmla="*/ 4724 w 416585"/>
              <a:gd name="connsiteY3-72" fmla="*/ 2266767 h 2620125"/>
            </a:gdLst>
            <a:ahLst/>
            <a:cxnLst>
              <a:cxn ang="0">
                <a:pos x="connsiteX0-1" y="connsiteY0-2"/>
              </a:cxn>
              <a:cxn ang="0">
                <a:pos x="connsiteX1-3" y="connsiteY1-4"/>
              </a:cxn>
              <a:cxn ang="0">
                <a:pos x="connsiteX2-5" y="connsiteY2-6"/>
              </a:cxn>
              <a:cxn ang="0">
                <a:pos x="connsiteX3-7" y="connsiteY3-8"/>
              </a:cxn>
            </a:cxnLst>
            <a:rect l="l" t="t" r="r" b="b"/>
            <a:pathLst>
              <a:path w="416585" h="2620125">
                <a:moveTo>
                  <a:pt x="4724" y="2266767"/>
                </a:moveTo>
                <a:cubicBezTo>
                  <a:pt x="-37600" y="1477099"/>
                  <a:pt x="215920" y="741139"/>
                  <a:pt x="306620" y="0"/>
                </a:cubicBezTo>
                <a:lnTo>
                  <a:pt x="416585" y="2336659"/>
                </a:lnTo>
                <a:cubicBezTo>
                  <a:pt x="327450" y="2516325"/>
                  <a:pt x="366164" y="2907341"/>
                  <a:pt x="4724" y="2266767"/>
                </a:cubicBezTo>
                <a:close/>
              </a:path>
            </a:pathLst>
          </a:custGeom>
          <a:gradFill>
            <a:gsLst>
              <a:gs pos="0">
                <a:schemeClr val="tx1">
                  <a:alpha val="8000"/>
                </a:schemeClr>
              </a:gs>
              <a:gs pos="100000">
                <a:schemeClr val="bg1">
                  <a:alpha val="0"/>
                </a:schemeClr>
              </a:gs>
            </a:gsLst>
            <a:lin ang="5400000" scaled="0"/>
          </a:gradFill>
          <a:ln w="28575">
            <a:noFill/>
          </a:ln>
          <a:effectLst>
            <a:glow>
              <a:schemeClr val="tx1">
                <a:alpha val="2000"/>
              </a:schemeClr>
            </a:glow>
            <a:outerShdw blurRad="406400" dist="50800" dir="5400000" algn="ctr" rotWithShape="0">
              <a:srgbClr val="000000">
                <a:alpha val="43137"/>
              </a:srgb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sz="1600"/>
          </a:p>
        </p:txBody>
      </p:sp>
      <p:pic>
        <p:nvPicPr>
          <p:cNvPr id="14" name="图片 13"/>
          <p:cNvPicPr>
            <a:picLocks noChangeAspect="1"/>
          </p:cNvPicPr>
          <p:nvPr>
            <p:custDataLst>
              <p:tags r:id="rId6"/>
            </p:custDataLst>
          </p:nvPr>
        </p:nvPicPr>
        <p:blipFill>
          <a:blip r:embed="rId4">
            <a:extLst>
              <a:ext uri="{28A0092B-C50C-407E-A947-70E740481C1C}">
                <a14:useLocalDpi xmlns:a14="http://schemas.microsoft.com/office/drawing/2010/main" val="0"/>
              </a:ext>
            </a:extLst>
          </a:blip>
          <a:srcRect l="79693" t="52925"/>
          <a:stretch>
            <a:fillRect/>
          </a:stretch>
        </p:blipFill>
        <p:spPr>
          <a:xfrm rot="10800000">
            <a:off x="1317" y="4445"/>
            <a:ext cx="2206086" cy="2876577"/>
          </a:xfrm>
          <a:custGeom>
            <a:avLst/>
            <a:gdLst>
              <a:gd name="connsiteX0" fmla="*/ 2475424 w 2475424"/>
              <a:gd name="connsiteY0" fmla="*/ 0 h 3227774"/>
              <a:gd name="connsiteX1" fmla="*/ 2475424 w 2475424"/>
              <a:gd name="connsiteY1" fmla="*/ 3227774 h 3227774"/>
              <a:gd name="connsiteX2" fmla="*/ 0 w 2475424"/>
              <a:gd name="connsiteY2" fmla="*/ 3227774 h 3227774"/>
              <a:gd name="connsiteX3" fmla="*/ 130248 w 2475424"/>
              <a:gd name="connsiteY3" fmla="*/ 3220104 h 3227774"/>
              <a:gd name="connsiteX4" fmla="*/ 299163 w 2475424"/>
              <a:gd name="connsiteY4" fmla="*/ 1869687 h 3227774"/>
              <a:gd name="connsiteX5" fmla="*/ 2438452 w 2475424"/>
              <a:gd name="connsiteY5" fmla="*/ 179447 h 322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5424" h="3227774">
                <a:moveTo>
                  <a:pt x="2475424" y="0"/>
                </a:moveTo>
                <a:lnTo>
                  <a:pt x="2475424" y="3227774"/>
                </a:lnTo>
                <a:lnTo>
                  <a:pt x="0" y="3227774"/>
                </a:lnTo>
                <a:lnTo>
                  <a:pt x="130248" y="3220104"/>
                </a:lnTo>
                <a:cubicBezTo>
                  <a:pt x="961732" y="3145615"/>
                  <a:pt x="1023033" y="2778241"/>
                  <a:pt x="299163" y="1869687"/>
                </a:cubicBezTo>
                <a:cubicBezTo>
                  <a:pt x="1106497" y="1359631"/>
                  <a:pt x="2186576" y="1062514"/>
                  <a:pt x="2438452" y="179447"/>
                </a:cubicBezTo>
                <a:close/>
              </a:path>
            </a:pathLst>
          </a:custGeom>
          <a:effectLst/>
        </p:spPr>
      </p:pic>
      <p:sp>
        <p:nvSpPr>
          <p:cNvPr id="2" name="标题 1"/>
          <p:cNvSpPr/>
          <p:nvPr>
            <p:ph type="title"/>
            <p:custDataLst>
              <p:tags r:id="rId7"/>
            </p:custDataLst>
          </p:nvPr>
        </p:nvSpPr>
        <p:spPr>
          <a:xfrm>
            <a:off x="1526540" y="3274695"/>
            <a:ext cx="9144000" cy="2646680"/>
          </a:xfrm>
        </p:spPr>
        <p:txBody>
          <a:bodyPr wrap="square" anchor="t" anchorCtr="0">
            <a:normAutofit/>
          </a:bodyPr>
          <a:lstStyle>
            <a:lvl1pPr algn="ctr">
              <a:defRPr sz="6000">
                <a:gradFill>
                  <a:gsLst>
                    <a:gs pos="0">
                      <a:schemeClr val="accent2">
                        <a:lumMod val="70000"/>
                        <a:lumOff val="30000"/>
                      </a:schemeClr>
                    </a:gs>
                    <a:gs pos="35000">
                      <a:schemeClr val="accent2"/>
                    </a:gs>
                    <a:gs pos="100000">
                      <a:schemeClr val="accent1"/>
                    </a:gs>
                  </a:gsLst>
                  <a:lin ang="3000000" scaled="0"/>
                </a:gradFill>
              </a:defRPr>
            </a:lvl1pPr>
          </a:lstStyle>
          <a:p>
            <a:r>
              <a:rPr lang="zh-CN" altLang="en-US" dirty="0"/>
              <a:t>单击此处编辑母版标题样式</a:t>
            </a:r>
            <a:endParaRPr lang="zh-CN" altLang="en-US" dirty="0"/>
          </a:p>
        </p:txBody>
      </p:sp>
      <p:sp>
        <p:nvSpPr>
          <p:cNvPr id="4" name="日期占位符 3"/>
          <p:cNvSpPr/>
          <p:nvPr>
            <p:ph type="dt" sz="half" idx="10"/>
            <p:custDataLst>
              <p:tags r:id="rId8"/>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p:nvPr>
            <p:ph type="ftr" sz="quarter" idx="11"/>
            <p:custDataLst>
              <p:tags r:id="rId9"/>
            </p:custDataLst>
          </p:nvPr>
        </p:nvSpPr>
        <p:spPr/>
        <p:txBody>
          <a:bodyPr/>
          <a:lstStyle/>
          <a:p>
            <a:endParaRPr lang="zh-CN" altLang="en-US"/>
          </a:p>
        </p:txBody>
      </p:sp>
      <p:sp>
        <p:nvSpPr>
          <p:cNvPr id="6" name="灯片编号占位符 5"/>
          <p:cNvSpPr/>
          <p:nvPr>
            <p:ph type="sldNum" sz="quarter" idx="12"/>
            <p:custDataLst>
              <p:tags r:id="rId10"/>
            </p:custDataLst>
          </p:nvPr>
        </p:nvSpPr>
        <p:spPr/>
        <p:txBody>
          <a:bodyPr wrap="square">
            <a:normAutofit/>
          </a:bodyPr>
          <a:lstStyle/>
          <a:p>
            <a:fld id="{BE5F26B5-172A-4DC2-B0B7-181CFC56B87C}" type="slidenum">
              <a:rPr lang="zh-CN" altLang="en-US" smtClean="0"/>
            </a:fld>
            <a:endParaRPr lang="zh-CN" altLang="en-US"/>
          </a:p>
        </p:txBody>
      </p:sp>
      <p:sp>
        <p:nvSpPr>
          <p:cNvPr id="8" name="文本占位符 7"/>
          <p:cNvSpPr/>
          <p:nvPr>
            <p:ph type="body" sz="quarter" idx="13" hasCustomPrompt="1"/>
            <p:custDataLst>
              <p:tags r:id="rId11"/>
            </p:custDataLst>
          </p:nvPr>
        </p:nvSpPr>
        <p:spPr>
          <a:xfrm>
            <a:off x="1524000" y="307340"/>
            <a:ext cx="9144000" cy="2759710"/>
          </a:xfrm>
        </p:spPr>
        <p:txBody>
          <a:bodyPr wrap="square" anchor="b" anchorCtr="0">
            <a:normAutofit/>
          </a:bodyPr>
          <a:lstStyle>
            <a:lvl1pPr marL="0" indent="0" algn="ctr">
              <a:buNone/>
              <a:defRPr sz="5000">
                <a:gradFill>
                  <a:gsLst>
                    <a:gs pos="0">
                      <a:schemeClr val="accent2">
                        <a:lumMod val="70000"/>
                        <a:lumOff val="30000"/>
                      </a:schemeClr>
                    </a:gs>
                    <a:gs pos="35000">
                      <a:schemeClr val="accent2"/>
                    </a:gs>
                    <a:gs pos="100000">
                      <a:schemeClr val="accent1"/>
                    </a:gs>
                  </a:gsLst>
                  <a:lin ang="3000000" scaled="0"/>
                </a:gradFill>
              </a:defRPr>
            </a:lvl1pPr>
          </a:lstStyle>
          <a:p>
            <a:pPr lvl="0"/>
            <a:r>
              <a:rPr lang="zh-CN" altLang="en-US" dirty="0"/>
              <a:t>节编号</a:t>
            </a:r>
            <a:endParaRPr lang="zh-CN" alt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p:nvPr>
            <p:ph type="title"/>
            <p:custDataLst>
              <p:tags r:id="rId2"/>
            </p:custDataLst>
          </p:nvPr>
        </p:nvSpPr>
        <p:spPr/>
        <p:txBody>
          <a:bodyPr vert="horz" wrap="square" lIns="0" tIns="0" rIns="0" bIns="0" rtlCol="0" anchor="ctr">
            <a:normAutofit/>
          </a:bodyPr>
          <a:lstStyle>
            <a:lvl1pPr>
              <a:defRPr lang="zh-CN" altLang="en-US" dirty="0"/>
            </a:lvl1pPr>
          </a:lstStyle>
          <a:p>
            <a:pPr lvl="0"/>
            <a:r>
              <a:rPr lang="zh-CN" altLang="en-US" dirty="0"/>
              <a:t>单击此处编辑母版标题样式</a:t>
            </a:r>
            <a:endParaRPr lang="zh-CN" altLang="en-US" dirty="0"/>
          </a:p>
        </p:txBody>
      </p:sp>
      <p:sp>
        <p:nvSpPr>
          <p:cNvPr id="3" name="内容占位符 2"/>
          <p:cNvSpPr/>
          <p:nvPr>
            <p:ph sz="half" idx="1"/>
            <p:custDataLst>
              <p:tags r:id="rId3"/>
            </p:custDataLst>
          </p:nvPr>
        </p:nvSpPr>
        <p:spPr>
          <a:xfrm>
            <a:off x="69596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4" name="内容占位符 3"/>
          <p:cNvSpPr/>
          <p:nvPr>
            <p:ph sz="half" idx="2"/>
            <p:custDataLst>
              <p:tags r:id="rId4"/>
            </p:custDataLst>
          </p:nvPr>
        </p:nvSpPr>
        <p:spPr>
          <a:xfrm>
            <a:off x="617220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5" name="日期占位符 4"/>
          <p:cNvSpPr/>
          <p:nvPr>
            <p:ph type="dt" sz="half" idx="10"/>
            <p:custDataLst>
              <p:tags r:id="rId5"/>
            </p:custDataLst>
          </p:nvPr>
        </p:nvSpPr>
        <p:spPr/>
        <p:txBody>
          <a:bodyPr wrap="square">
            <a:normAutofit/>
          </a:bodyPr>
          <a:lstStyle/>
          <a:p>
            <a:fld id="{5592522B-0F24-4480-B9DD-A9474A6880D6}" type="datetimeFigureOut">
              <a:rPr lang="zh-CN" altLang="en-US" smtClean="0"/>
            </a:fld>
            <a:endParaRPr lang="zh-CN" altLang="en-US"/>
          </a:p>
        </p:txBody>
      </p:sp>
      <p:sp>
        <p:nvSpPr>
          <p:cNvPr id="6" name="页脚占位符 5"/>
          <p:cNvSpPr/>
          <p:nvPr>
            <p:ph type="ftr" sz="quarter" idx="11"/>
            <p:custDataLst>
              <p:tags r:id="rId6"/>
            </p:custDataLst>
          </p:nvPr>
        </p:nvSpPr>
        <p:spPr/>
        <p:txBody>
          <a:bodyPr/>
          <a:lstStyle/>
          <a:p>
            <a:endParaRPr lang="zh-CN" altLang="en-US"/>
          </a:p>
        </p:txBody>
      </p:sp>
      <p:sp>
        <p:nvSpPr>
          <p:cNvPr id="7" name="灯片编号占位符 6"/>
          <p:cNvSpPr/>
          <p:nvPr>
            <p:ph type="sldNum" sz="quarter" idx="12"/>
            <p:custDataLst>
              <p:tags r:id="rId7"/>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p:nvPr>
            <p:ph type="title"/>
            <p:custDataLst>
              <p:tags r:id="rId2"/>
            </p:custDataLst>
          </p:nvPr>
        </p:nvSpPr>
        <p:spPr>
          <a:xfrm>
            <a:off x="838200" y="360045"/>
            <a:ext cx="10517505" cy="864235"/>
          </a:xfrm>
        </p:spPr>
        <p:txBody>
          <a:bodyPr vert="horz" wrap="square" lIns="0" tIns="0" rIns="0" bIns="0" rtlCol="0" anchor="ctr">
            <a:normAutofit/>
          </a:bodyPr>
          <a:lstStyle>
            <a:lvl1pPr>
              <a:defRPr lang="zh-CN" altLang="en-US" dirty="0"/>
            </a:lvl1pPr>
          </a:lstStyle>
          <a:p>
            <a:pPr lvl="0"/>
            <a:r>
              <a:rPr lang="zh-CN" altLang="en-US" dirty="0"/>
              <a:t>单击此处编辑母版标题样式</a:t>
            </a:r>
            <a:endParaRPr lang="zh-CN" altLang="en-US" dirty="0"/>
          </a:p>
        </p:txBody>
      </p:sp>
      <p:sp>
        <p:nvSpPr>
          <p:cNvPr id="3" name="文本占位符 2"/>
          <p:cNvSpPr/>
          <p:nvPr>
            <p:ph type="body" idx="1"/>
            <p:custDataLst>
              <p:tags r:id="rId3"/>
            </p:custDataLst>
          </p:nvPr>
        </p:nvSpPr>
        <p:spPr>
          <a:xfrm>
            <a:off x="69596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p:nvPr>
            <p:ph sz="half" idx="2"/>
            <p:custDataLst>
              <p:tags r:id="rId4"/>
            </p:custDataLst>
          </p:nvPr>
        </p:nvSpPr>
        <p:spPr>
          <a:xfrm>
            <a:off x="695960" y="1875099"/>
            <a:ext cx="5323840" cy="4300276"/>
          </a:xfrm>
        </p:spPr>
        <p:txBody>
          <a:bodyPr wrap="square">
            <a:normAutofit/>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5" name="文本占位符 4"/>
          <p:cNvSpPr/>
          <p:nvPr>
            <p:ph type="body" sz="quarter" idx="3"/>
            <p:custDataLst>
              <p:tags r:id="rId5"/>
            </p:custDataLst>
          </p:nvPr>
        </p:nvSpPr>
        <p:spPr>
          <a:xfrm>
            <a:off x="617220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p:nvPr>
            <p:ph sz="quarter" idx="4"/>
            <p:custDataLst>
              <p:tags r:id="rId6"/>
            </p:custDataLst>
          </p:nvPr>
        </p:nvSpPr>
        <p:spPr>
          <a:xfrm>
            <a:off x="6172200" y="1875099"/>
            <a:ext cx="5323840" cy="4300276"/>
          </a:xfrm>
        </p:spPr>
        <p:txBody>
          <a:bodyPr wrap="square">
            <a:normAutofit/>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7" name="日期占位符 6"/>
          <p:cNvSpPr/>
          <p:nvPr>
            <p:ph type="dt" sz="half" idx="10"/>
            <p:custDataLst>
              <p:tags r:id="rId7"/>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7"/>
          <p:cNvSpPr/>
          <p:nvPr>
            <p:ph type="ftr" sz="quarter" idx="11"/>
            <p:custDataLst>
              <p:tags r:id="rId8"/>
            </p:custDataLst>
          </p:nvPr>
        </p:nvSpPr>
        <p:spPr/>
        <p:txBody>
          <a:bodyPr/>
          <a:lstStyle/>
          <a:p>
            <a:endParaRPr lang="zh-CN" altLang="en-US"/>
          </a:p>
        </p:txBody>
      </p:sp>
      <p:sp>
        <p:nvSpPr>
          <p:cNvPr id="9" name="灯片编号占位符 8"/>
          <p:cNvSpPr/>
          <p:nvPr>
            <p:ph type="sldNum" sz="quarter" idx="12"/>
            <p:custDataLst>
              <p:tags r:id="rId9"/>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p:nvPr>
            <p:ph type="ftr" sz="quarter" idx="11"/>
            <p:custDataLst>
              <p:tags r:id="rId6"/>
            </p:custDataLst>
          </p:nvPr>
        </p:nvSpPr>
        <p:spPr/>
        <p:txBody>
          <a:bodyPr/>
          <a:lstStyle/>
          <a:p>
            <a:endParaRPr lang="zh-CN" altLang="en-US"/>
          </a:p>
        </p:txBody>
      </p:sp>
      <p:sp>
        <p:nvSpPr>
          <p:cNvPr id="7" name="灯片编号占位符 6"/>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日期占位符 2"/>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4" name="页脚占位符 3"/>
          <p:cNvSpPr/>
          <p:nvPr>
            <p:ph type="ftr" sz="quarter" idx="11"/>
            <p:custDataLst>
              <p:tags r:id="rId4"/>
            </p:custDataLst>
          </p:nvPr>
        </p:nvSpPr>
        <p:spPr/>
        <p:txBody>
          <a:bodyPr/>
          <a:lstStyle/>
          <a:p>
            <a:endParaRPr lang="zh-CN" altLang="en-US"/>
          </a:p>
        </p:txBody>
      </p:sp>
      <p:sp>
        <p:nvSpPr>
          <p:cNvPr id="5" name="灯片编号占位符 4"/>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a:p>
        </p:txBody>
      </p:sp>
      <p:sp>
        <p:nvSpPr>
          <p:cNvPr id="3" name="页脚占位符 2"/>
          <p:cNvSpPr/>
          <p:nvPr>
            <p:ph type="ftr" sz="quarter" idx="11"/>
            <p:custDataLst>
              <p:tags r:id="rId3"/>
            </p:custDataLst>
          </p:nvPr>
        </p:nvSpPr>
        <p:spPr/>
        <p:txBody>
          <a:bodyPr/>
          <a:lstStyle/>
          <a:p>
            <a:endParaRPr lang="zh-CN" altLang="en-US"/>
          </a:p>
        </p:txBody>
      </p:sp>
      <p:sp>
        <p:nvSpPr>
          <p:cNvPr id="4" name="灯片编号占位符 3"/>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2"/>
          <p:cNvSpPr/>
          <p:nvPr>
            <p:ph idx="1"/>
            <p:custDataLst>
              <p:tags r:id="rId2"/>
            </p:custDataLst>
          </p:nvPr>
        </p:nvSpPr>
        <p:spPr>
          <a:xfrm>
            <a:off x="695960" y="360045"/>
            <a:ext cx="10801985" cy="5817870"/>
          </a:xfrm>
        </p:spPr>
        <p:txBody>
          <a:bodyPr wrap="square">
            <a:normAutofit/>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4" name="日期占位符 3"/>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p:nvPr>
            <p:ph type="ftr" sz="quarter" idx="11"/>
            <p:custDataLst>
              <p:tags r:id="rId4"/>
            </p:custDataLst>
          </p:nvPr>
        </p:nvSpPr>
        <p:spPr/>
        <p:txBody>
          <a:bodyPr/>
          <a:lstStyle/>
          <a:p>
            <a:endParaRPr lang="zh-CN" altLang="en-US"/>
          </a:p>
        </p:txBody>
      </p:sp>
      <p:sp>
        <p:nvSpPr>
          <p:cNvPr id="6" name="灯片编号占位符 5"/>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2" name="标题 1"/>
          <p:cNvSpPr/>
          <p:nvPr>
            <p:ph type="title"/>
            <p:custDataLst>
              <p:tags r:id="rId2"/>
            </p:custDataLst>
          </p:nvPr>
        </p:nvSpPr>
        <p:spPr>
          <a:xfrm>
            <a:off x="838835" y="360045"/>
            <a:ext cx="10516870" cy="864235"/>
          </a:xfrm>
        </p:spPr>
        <p:txBody>
          <a:bodyPr wrap="square">
            <a:normAutofit/>
          </a:bodyPr>
          <a:lstStyle/>
          <a:p>
            <a:r>
              <a:rPr lang="zh-CN" altLang="en-US" dirty="0"/>
              <a:t>单击此处编辑母版标题样式</a:t>
            </a:r>
            <a:endParaRPr lang="zh-CN" altLang="en-US" dirty="0"/>
          </a:p>
        </p:txBody>
      </p:sp>
      <p:sp>
        <p:nvSpPr>
          <p:cNvPr id="3" name="文本占位符 2"/>
          <p:cNvSpPr/>
          <p:nvPr>
            <p:ph type="body" idx="1" hasCustomPrompt="1"/>
            <p:custDataLst>
              <p:tags r:id="rId3"/>
            </p:custDataLst>
          </p:nvPr>
        </p:nvSpPr>
        <p:spPr>
          <a:xfrm>
            <a:off x="695960" y="1301750"/>
            <a:ext cx="10799088" cy="405553"/>
          </a:xfrm>
        </p:spPr>
        <p:txBody>
          <a:bodyPr wrap="square" anchor="t">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dirty="0"/>
              <a:t>单击此处编辑母版副标题样式</a:t>
            </a:r>
            <a:endParaRPr lang="zh-CN" altLang="en-US" dirty="0"/>
          </a:p>
        </p:txBody>
      </p:sp>
      <p:sp>
        <p:nvSpPr>
          <p:cNvPr id="7" name="日期占位符 6"/>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7"/>
          <p:cNvSpPr/>
          <p:nvPr>
            <p:ph type="ftr" sz="quarter" idx="11"/>
            <p:custDataLst>
              <p:tags r:id="rId5"/>
            </p:custDataLst>
          </p:nvPr>
        </p:nvSpPr>
        <p:spPr/>
        <p:txBody>
          <a:bodyPr/>
          <a:lstStyle/>
          <a:p>
            <a:endParaRPr lang="zh-CN" altLang="en-US"/>
          </a:p>
        </p:txBody>
      </p:sp>
      <p:sp>
        <p:nvSpPr>
          <p:cNvPr id="9" name="灯片编号占位符 8"/>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12" name="等腰三角形 15"/>
          <p:cNvSpPr/>
          <p:nvPr>
            <p:custDataLst>
              <p:tags r:id="rId2"/>
            </p:custDataLst>
          </p:nvPr>
        </p:nvSpPr>
        <p:spPr>
          <a:xfrm rot="13818227">
            <a:off x="10679324" y="3597564"/>
            <a:ext cx="416585" cy="2620125"/>
          </a:xfrm>
          <a:custGeom>
            <a:avLst/>
            <a:gdLst>
              <a:gd name="connsiteX0" fmla="*/ 0 w 290384"/>
              <a:gd name="connsiteY0" fmla="*/ 1623154 h 1623154"/>
              <a:gd name="connsiteX1" fmla="*/ 145192 w 290384"/>
              <a:gd name="connsiteY1" fmla="*/ 0 h 1623154"/>
              <a:gd name="connsiteX2" fmla="*/ 290384 w 290384"/>
              <a:gd name="connsiteY2" fmla="*/ 1623154 h 1623154"/>
              <a:gd name="connsiteX3" fmla="*/ 0 w 290384"/>
              <a:gd name="connsiteY3" fmla="*/ 1623154 h 1623154"/>
              <a:gd name="connsiteX0-1" fmla="*/ 0 w 554115"/>
              <a:gd name="connsiteY0-2" fmla="*/ 1623154 h 2423897"/>
              <a:gd name="connsiteX1-3" fmla="*/ 145192 w 554115"/>
              <a:gd name="connsiteY1-4" fmla="*/ 0 h 2423897"/>
              <a:gd name="connsiteX2-5" fmla="*/ 554115 w 554115"/>
              <a:gd name="connsiteY2-6" fmla="*/ 2423897 h 2423897"/>
              <a:gd name="connsiteX3-7" fmla="*/ 0 w 554115"/>
              <a:gd name="connsiteY3-8" fmla="*/ 1623154 h 2423897"/>
              <a:gd name="connsiteX0-9" fmla="*/ 0 w 696358"/>
              <a:gd name="connsiteY0-10" fmla="*/ 2495406 h 2495406"/>
              <a:gd name="connsiteX1-11" fmla="*/ 287435 w 696358"/>
              <a:gd name="connsiteY1-12" fmla="*/ 0 h 2495406"/>
              <a:gd name="connsiteX2-13" fmla="*/ 696358 w 696358"/>
              <a:gd name="connsiteY2-14" fmla="*/ 2423897 h 2495406"/>
              <a:gd name="connsiteX3-15" fmla="*/ 0 w 696358"/>
              <a:gd name="connsiteY3-16" fmla="*/ 2495406 h 2495406"/>
              <a:gd name="connsiteX0-17" fmla="*/ 0 w 696358"/>
              <a:gd name="connsiteY0-18" fmla="*/ 2223416 h 2223416"/>
              <a:gd name="connsiteX1-19" fmla="*/ 272100 w 696358"/>
              <a:gd name="connsiteY1-20" fmla="*/ 0 h 2223416"/>
              <a:gd name="connsiteX2-21" fmla="*/ 696358 w 696358"/>
              <a:gd name="connsiteY2-22" fmla="*/ 2151907 h 2223416"/>
              <a:gd name="connsiteX3-23" fmla="*/ 0 w 696358"/>
              <a:gd name="connsiteY3-24" fmla="*/ 2223416 h 2223416"/>
              <a:gd name="connsiteX0-25" fmla="*/ 5271 w 701629"/>
              <a:gd name="connsiteY0-26" fmla="*/ 2223416 h 2223416"/>
              <a:gd name="connsiteX1-27" fmla="*/ 277371 w 701629"/>
              <a:gd name="connsiteY1-28" fmla="*/ 0 h 2223416"/>
              <a:gd name="connsiteX2-29" fmla="*/ 701629 w 701629"/>
              <a:gd name="connsiteY2-30" fmla="*/ 2151907 h 2223416"/>
              <a:gd name="connsiteX3-31" fmla="*/ 5271 w 701629"/>
              <a:gd name="connsiteY3-32" fmla="*/ 2223416 h 2223416"/>
              <a:gd name="connsiteX0-33" fmla="*/ 5271 w 701629"/>
              <a:gd name="connsiteY0-34" fmla="*/ 2223416 h 2495503"/>
              <a:gd name="connsiteX1-35" fmla="*/ 277371 w 701629"/>
              <a:gd name="connsiteY1-36" fmla="*/ 0 h 2495503"/>
              <a:gd name="connsiteX2-37" fmla="*/ 701629 w 701629"/>
              <a:gd name="connsiteY2-38" fmla="*/ 2151907 h 2495503"/>
              <a:gd name="connsiteX3-39" fmla="*/ 5271 w 701629"/>
              <a:gd name="connsiteY3-40" fmla="*/ 2223416 h 2495503"/>
              <a:gd name="connsiteX0-41" fmla="*/ 5271 w 564476"/>
              <a:gd name="connsiteY0-42" fmla="*/ 2223416 h 2609599"/>
              <a:gd name="connsiteX1-43" fmla="*/ 277371 w 564476"/>
              <a:gd name="connsiteY1-44" fmla="*/ 0 h 2609599"/>
              <a:gd name="connsiteX2-45" fmla="*/ 564476 w 564476"/>
              <a:gd name="connsiteY2-46" fmla="*/ 2496083 h 2609599"/>
              <a:gd name="connsiteX3-47" fmla="*/ 5271 w 564476"/>
              <a:gd name="connsiteY3-48" fmla="*/ 2223416 h 2609599"/>
              <a:gd name="connsiteX0-49" fmla="*/ 5271 w 387336"/>
              <a:gd name="connsiteY0-50" fmla="*/ 2223416 h 2547200"/>
              <a:gd name="connsiteX1-51" fmla="*/ 277371 w 387336"/>
              <a:gd name="connsiteY1-52" fmla="*/ 0 h 2547200"/>
              <a:gd name="connsiteX2-53" fmla="*/ 387336 w 387336"/>
              <a:gd name="connsiteY2-54" fmla="*/ 2336659 h 2547200"/>
              <a:gd name="connsiteX3-55" fmla="*/ 5271 w 387336"/>
              <a:gd name="connsiteY3-56" fmla="*/ 2223416 h 2547200"/>
              <a:gd name="connsiteX0-57" fmla="*/ 4724 w 416585"/>
              <a:gd name="connsiteY0-58" fmla="*/ 2266767 h 2576790"/>
              <a:gd name="connsiteX1-59" fmla="*/ 306620 w 416585"/>
              <a:gd name="connsiteY1-60" fmla="*/ 0 h 2576790"/>
              <a:gd name="connsiteX2-61" fmla="*/ 416585 w 416585"/>
              <a:gd name="connsiteY2-62" fmla="*/ 2336659 h 2576790"/>
              <a:gd name="connsiteX3-63" fmla="*/ 4724 w 416585"/>
              <a:gd name="connsiteY3-64" fmla="*/ 2266767 h 2576790"/>
              <a:gd name="connsiteX0-65" fmla="*/ 4724 w 416585"/>
              <a:gd name="connsiteY0-66" fmla="*/ 2266767 h 2620125"/>
              <a:gd name="connsiteX1-67" fmla="*/ 306620 w 416585"/>
              <a:gd name="connsiteY1-68" fmla="*/ 0 h 2620125"/>
              <a:gd name="connsiteX2-69" fmla="*/ 416585 w 416585"/>
              <a:gd name="connsiteY2-70" fmla="*/ 2336659 h 2620125"/>
              <a:gd name="connsiteX3-71" fmla="*/ 4724 w 416585"/>
              <a:gd name="connsiteY3-72" fmla="*/ 2266767 h 2620125"/>
            </a:gdLst>
            <a:ahLst/>
            <a:cxnLst>
              <a:cxn ang="0">
                <a:pos x="connsiteX0-1" y="connsiteY0-2"/>
              </a:cxn>
              <a:cxn ang="0">
                <a:pos x="connsiteX1-3" y="connsiteY1-4"/>
              </a:cxn>
              <a:cxn ang="0">
                <a:pos x="connsiteX2-5" y="connsiteY2-6"/>
              </a:cxn>
              <a:cxn ang="0">
                <a:pos x="connsiteX3-7" y="connsiteY3-8"/>
              </a:cxn>
            </a:cxnLst>
            <a:rect l="l" t="t" r="r" b="b"/>
            <a:pathLst>
              <a:path w="416585" h="2620125">
                <a:moveTo>
                  <a:pt x="4724" y="2266767"/>
                </a:moveTo>
                <a:cubicBezTo>
                  <a:pt x="-37600" y="1477099"/>
                  <a:pt x="215920" y="741139"/>
                  <a:pt x="306620" y="0"/>
                </a:cubicBezTo>
                <a:lnTo>
                  <a:pt x="416585" y="2336659"/>
                </a:lnTo>
                <a:cubicBezTo>
                  <a:pt x="327450" y="2516325"/>
                  <a:pt x="366164" y="2907341"/>
                  <a:pt x="4724" y="2266767"/>
                </a:cubicBezTo>
                <a:close/>
              </a:path>
            </a:pathLst>
          </a:custGeom>
          <a:gradFill>
            <a:gsLst>
              <a:gs pos="0">
                <a:schemeClr val="tx1">
                  <a:alpha val="8000"/>
                </a:schemeClr>
              </a:gs>
              <a:gs pos="100000">
                <a:schemeClr val="bg1">
                  <a:alpha val="0"/>
                </a:schemeClr>
              </a:gs>
            </a:gsLst>
            <a:lin ang="5400000" scaled="0"/>
          </a:gradFill>
          <a:ln w="28575">
            <a:noFill/>
          </a:ln>
          <a:effectLst>
            <a:glow>
              <a:schemeClr val="tx1">
                <a:alpha val="2000"/>
              </a:schemeClr>
            </a:glow>
            <a:outerShdw blurRad="406400" dist="50800" dir="5400000" algn="ctr" rotWithShape="0">
              <a:srgbClr val="000000">
                <a:alpha val="43137"/>
              </a:srgb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sz="1600"/>
          </a:p>
        </p:txBody>
      </p:sp>
      <p:pic>
        <p:nvPicPr>
          <p:cNvPr id="13" name="图片 12"/>
          <p:cNvPicPr>
            <a:picLocks noChangeAspect="1"/>
          </p:cNvPicPr>
          <p:nvPr>
            <p:custDataLst>
              <p:tags r:id="rId3"/>
            </p:custDataLst>
          </p:nvPr>
        </p:nvPicPr>
        <p:blipFill>
          <a:blip r:embed="rId4">
            <a:extLst>
              <a:ext uri="{28A0092B-C50C-407E-A947-70E740481C1C}">
                <a14:useLocalDpi xmlns:a14="http://schemas.microsoft.com/office/drawing/2010/main" val="0"/>
              </a:ext>
            </a:extLst>
          </a:blip>
          <a:srcRect l="79693" t="52925"/>
          <a:stretch>
            <a:fillRect/>
          </a:stretch>
        </p:blipFill>
        <p:spPr>
          <a:xfrm>
            <a:off x="9715433" y="3636576"/>
            <a:ext cx="2475424" cy="3227774"/>
          </a:xfrm>
          <a:custGeom>
            <a:avLst/>
            <a:gdLst>
              <a:gd name="connsiteX0" fmla="*/ 2475424 w 2475424"/>
              <a:gd name="connsiteY0" fmla="*/ 0 h 3227774"/>
              <a:gd name="connsiteX1" fmla="*/ 2475424 w 2475424"/>
              <a:gd name="connsiteY1" fmla="*/ 3227774 h 3227774"/>
              <a:gd name="connsiteX2" fmla="*/ 0 w 2475424"/>
              <a:gd name="connsiteY2" fmla="*/ 3227774 h 3227774"/>
              <a:gd name="connsiteX3" fmla="*/ 130248 w 2475424"/>
              <a:gd name="connsiteY3" fmla="*/ 3220104 h 3227774"/>
              <a:gd name="connsiteX4" fmla="*/ 299163 w 2475424"/>
              <a:gd name="connsiteY4" fmla="*/ 1869687 h 3227774"/>
              <a:gd name="connsiteX5" fmla="*/ 2438452 w 2475424"/>
              <a:gd name="connsiteY5" fmla="*/ 179447 h 322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5424" h="3227774">
                <a:moveTo>
                  <a:pt x="2475424" y="0"/>
                </a:moveTo>
                <a:lnTo>
                  <a:pt x="2475424" y="3227774"/>
                </a:lnTo>
                <a:lnTo>
                  <a:pt x="0" y="3227774"/>
                </a:lnTo>
                <a:lnTo>
                  <a:pt x="130248" y="3220104"/>
                </a:lnTo>
                <a:cubicBezTo>
                  <a:pt x="961732" y="3145615"/>
                  <a:pt x="1023033" y="2778241"/>
                  <a:pt x="299163" y="1869687"/>
                </a:cubicBezTo>
                <a:cubicBezTo>
                  <a:pt x="1106497" y="1359631"/>
                  <a:pt x="2186576" y="1062514"/>
                  <a:pt x="2438452" y="179447"/>
                </a:cubicBezTo>
                <a:close/>
              </a:path>
            </a:pathLst>
          </a:custGeom>
          <a:effectLst/>
        </p:spPr>
      </p:pic>
      <p:sp>
        <p:nvSpPr>
          <p:cNvPr id="2" name="标题 1"/>
          <p:cNvSpPr/>
          <p:nvPr>
            <p:ph type="ctrTitle"/>
            <p:custDataLst>
              <p:tags r:id="rId5"/>
            </p:custDataLst>
          </p:nvPr>
        </p:nvSpPr>
        <p:spPr>
          <a:xfrm>
            <a:off x="838835" y="212725"/>
            <a:ext cx="10514965" cy="2973070"/>
          </a:xfrm>
          <a:noFill/>
        </p:spPr>
        <p:txBody>
          <a:bodyPr vert="horz" wrap="square" lIns="0" tIns="0" rIns="0" bIns="0" rtlCol="0" anchor="b" anchorCtr="0">
            <a:normAutofit/>
          </a:bodyPr>
          <a:lstStyle>
            <a:lvl1pPr marL="0" marR="0" lvl="0" algn="l" defTabSz="1218565" rtl="0" eaLnBrk="1" fontAlgn="auto" latinLnBrk="0" hangingPunct="1">
              <a:lnSpc>
                <a:spcPct val="100000"/>
              </a:lnSpc>
              <a:buClrTx/>
              <a:buSzTx/>
              <a:buFontTx/>
              <a:buNone/>
              <a:defRPr kumimoji="0" lang="zh-CN" altLang="en-US" sz="6000" b="1" i="0" u="none" strike="noStrike" kern="1200" cap="none" spc="0" normalizeH="0" baseline="0" noProof="1" dirty="0">
                <a:gradFill flip="none" rotWithShape="1">
                  <a:gsLst>
                    <a:gs pos="0">
                      <a:schemeClr val="accent2">
                        <a:lumMod val="60000"/>
                        <a:lumOff val="40000"/>
                      </a:schemeClr>
                    </a:gs>
                    <a:gs pos="35000">
                      <a:schemeClr val="accent2"/>
                    </a:gs>
                    <a:gs pos="100000">
                      <a:schemeClr val="accent1"/>
                    </a:gs>
                  </a:gsLst>
                  <a:lin ang="3000000" scaled="0"/>
                  <a:tileRect/>
                </a:gradFill>
                <a:latin typeface="+mj-ea"/>
                <a:ea typeface="+mj-ea"/>
                <a:cs typeface="+mn-ea"/>
                <a:sym typeface="+mn-ea"/>
              </a:defRPr>
            </a:lvl1pPr>
          </a:lstStyle>
          <a:p>
            <a:pPr lvl="0"/>
            <a:r>
              <a:rPr dirty="0">
                <a:sym typeface="+mn-ea"/>
              </a:rPr>
              <a:t>单击此处编辑母版标题样式</a:t>
            </a:r>
            <a:endParaRPr dirty="0">
              <a:sym typeface="+mn-ea"/>
            </a:endParaRPr>
          </a:p>
        </p:txBody>
      </p:sp>
      <p:sp>
        <p:nvSpPr>
          <p:cNvPr id="4" name="日期占位符 3"/>
          <p:cNvSpPr/>
          <p:nvPr>
            <p:ph type="dt" sz="half" idx="10"/>
            <p:custDataLst>
              <p:tags r:id="rId6"/>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p:nvPr>
            <p:ph type="ftr" sz="quarter" idx="11"/>
            <p:custDataLst>
              <p:tags r:id="rId7"/>
            </p:custDataLst>
          </p:nvPr>
        </p:nvSpPr>
        <p:spPr/>
        <p:txBody>
          <a:bodyPr/>
          <a:lstStyle/>
          <a:p>
            <a:endParaRPr lang="zh-CN" altLang="en-US"/>
          </a:p>
        </p:txBody>
      </p:sp>
      <p:sp>
        <p:nvSpPr>
          <p:cNvPr id="6" name="灯片编号占位符 5"/>
          <p:cNvSpPr/>
          <p:nvPr>
            <p:ph type="sldNum" sz="quarter" idx="12"/>
            <p:custDataLst>
              <p:tags r:id="rId8"/>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10" name="文本占位符 9"/>
          <p:cNvSpPr/>
          <p:nvPr>
            <p:ph type="body" sz="quarter" idx="13" hasCustomPrompt="1"/>
            <p:custDataLst>
              <p:tags r:id="rId9"/>
            </p:custDataLst>
          </p:nvPr>
        </p:nvSpPr>
        <p:spPr>
          <a:xfrm>
            <a:off x="892175" y="5288280"/>
            <a:ext cx="7315200" cy="894715"/>
          </a:xfrm>
        </p:spPr>
        <p:txBody>
          <a:bodyPr vert="horz" wrap="square" lIns="0" tIns="0" rIns="0" bIns="0" rtlCol="0" anchor="b" anchorCtr="0">
            <a:normAutofit/>
          </a:bodyPr>
          <a:lstStyle>
            <a:lvl1pPr marL="0" marR="0" lvl="0" indent="0" algn="l" defTabSz="914400" rtl="0" eaLnBrk="1" fontAlgn="auto" latinLnBrk="0" hangingPunct="1">
              <a:lnSpc>
                <a:spcPct val="100000"/>
              </a:lnSpc>
              <a:spcBef>
                <a:spcPts val="1000"/>
              </a:spcBef>
              <a:buClrTx/>
              <a:buSzTx/>
              <a:buFont typeface="Arial" panose="020B0604020202090204" pitchFamily="34" charset="0"/>
              <a:buNone/>
              <a:defRPr kumimoji="0" lang="zh-CN" altLang="en-US" sz="1800" b="1" i="0" u="none" strike="noStrike" kern="1200" cap="none" spc="0" normalizeH="0" baseline="0" noProof="1" dirty="0">
                <a:gradFill>
                  <a:gsLst>
                    <a:gs pos="0">
                      <a:schemeClr val="accent2">
                        <a:lumMod val="70000"/>
                        <a:lumOff val="30000"/>
                      </a:schemeClr>
                    </a:gs>
                    <a:gs pos="35000">
                      <a:schemeClr val="accent2"/>
                    </a:gs>
                    <a:gs pos="100000">
                      <a:schemeClr val="accent1"/>
                    </a:gs>
                  </a:gsLst>
                  <a:lin ang="3000000" scaled="0"/>
                </a:gradFill>
                <a:latin typeface="+mn-lt"/>
                <a:ea typeface="+mn-ea"/>
                <a:cs typeface="+mn-cs"/>
                <a:sym typeface="+mn-ea"/>
              </a:defRPr>
            </a:lvl1pPr>
          </a:lstStyle>
          <a:p>
            <a:pPr lvl="0"/>
            <a:r>
              <a:rPr>
                <a:sym typeface="+mn-ea"/>
              </a:rPr>
              <a:t>公司名占位符</a:t>
            </a:r>
            <a:endParaRPr>
              <a:sym typeface="+mn-ea"/>
            </a:endParaRPr>
          </a:p>
        </p:txBody>
      </p:sp>
      <p:sp>
        <p:nvSpPr>
          <p:cNvPr id="24" name="文本占位符 23"/>
          <p:cNvSpPr/>
          <p:nvPr>
            <p:ph type="body" sz="quarter" idx="17" hasCustomPrompt="1"/>
            <p:custDataLst>
              <p:tags r:id="rId10"/>
            </p:custDataLst>
          </p:nvPr>
        </p:nvSpPr>
        <p:spPr>
          <a:xfrm>
            <a:off x="1443990" y="3674110"/>
            <a:ext cx="9910445" cy="1203960"/>
          </a:xfrm>
        </p:spPr>
        <p:txBody>
          <a:bodyPr vert="horz" wrap="square" lIns="0" tIns="0" rIns="0" bIns="0" rtlCol="0" anchor="t" anchorCtr="0">
            <a:normAutofit/>
          </a:bodyPr>
          <a:lstStyle>
            <a:lvl1pPr marL="0" marR="0" lvl="0" indent="0" algn="l" defTabSz="914400" rtl="0" eaLnBrk="1" fontAlgn="auto" latinLnBrk="0" hangingPunct="1">
              <a:lnSpc>
                <a:spcPct val="100000"/>
              </a:lnSpc>
              <a:spcBef>
                <a:spcPts val="1000"/>
              </a:spcBef>
              <a:buClrTx/>
              <a:buSzTx/>
              <a:buFont typeface="Arial" panose="020B0604020202090204" pitchFamily="34" charset="0"/>
              <a:buNone/>
              <a:defRPr kumimoji="0" lang="zh-CN" altLang="en-US" sz="2000" b="1" i="0" u="none" strike="noStrike" kern="1200" cap="none" spc="0" normalizeH="0" baseline="0" noProof="1" dirty="0">
                <a:gradFill>
                  <a:gsLst>
                    <a:gs pos="0">
                      <a:schemeClr val="accent2">
                        <a:lumMod val="60000"/>
                        <a:lumOff val="40000"/>
                      </a:schemeClr>
                    </a:gs>
                    <a:gs pos="35000">
                      <a:schemeClr val="accent2"/>
                    </a:gs>
                    <a:gs pos="100000">
                      <a:schemeClr val="accent1"/>
                    </a:gs>
                  </a:gsLst>
                  <a:lin ang="3000000" scaled="0"/>
                </a:gradFill>
                <a:latin typeface="+mn-lt"/>
                <a:ea typeface="+mn-ea"/>
                <a:cs typeface="+mn-cs"/>
                <a:sym typeface="+mn-ea"/>
              </a:defRPr>
            </a:lvl1pPr>
          </a:lstStyle>
          <a:p>
            <a:pPr lvl="0"/>
            <a:r>
              <a:rPr>
                <a:sym typeface="+mn-ea"/>
              </a:rPr>
              <a:t>署名占位符</a:t>
            </a:r>
            <a:endParaRPr>
              <a:sym typeface="+mn-ea"/>
            </a:endParaRPr>
          </a:p>
        </p:txBody>
      </p:sp>
      <p:sp>
        <p:nvSpPr>
          <p:cNvPr id="9" name="iconfont-10342-5064101"/>
          <p:cNvSpPr/>
          <p:nvPr>
            <p:custDataLst>
              <p:tags r:id="rId11"/>
            </p:custDataLst>
          </p:nvPr>
        </p:nvSpPr>
        <p:spPr>
          <a:xfrm>
            <a:off x="838833" y="3603245"/>
            <a:ext cx="432000" cy="432000"/>
          </a:xfrm>
          <a:custGeom>
            <a:avLst/>
            <a:gdLst>
              <a:gd name="T0" fmla="*/ 4360 w 8720"/>
              <a:gd name="T1" fmla="*/ 8720 h 8720"/>
              <a:gd name="T2" fmla="*/ 0 w 8720"/>
              <a:gd name="T3" fmla="*/ 4360 h 8720"/>
              <a:gd name="T4" fmla="*/ 4360 w 8720"/>
              <a:gd name="T5" fmla="*/ 0 h 8720"/>
              <a:gd name="T6" fmla="*/ 8720 w 8720"/>
              <a:gd name="T7" fmla="*/ 4360 h 8720"/>
              <a:gd name="T8" fmla="*/ 4360 w 8720"/>
              <a:gd name="T9" fmla="*/ 8720 h 8720"/>
              <a:gd name="T10" fmla="*/ 6520 w 8720"/>
              <a:gd name="T11" fmla="*/ 5320 h 8720"/>
              <a:gd name="T12" fmla="*/ 6120 w 8720"/>
              <a:gd name="T13" fmla="*/ 5160 h 8720"/>
              <a:gd name="T14" fmla="*/ 5040 w 8720"/>
              <a:gd name="T15" fmla="*/ 4680 h 8720"/>
              <a:gd name="T16" fmla="*/ 5240 w 8720"/>
              <a:gd name="T17" fmla="*/ 4120 h 8720"/>
              <a:gd name="T18" fmla="*/ 5520 w 8720"/>
              <a:gd name="T19" fmla="*/ 2600 h 8720"/>
              <a:gd name="T20" fmla="*/ 4440 w 8720"/>
              <a:gd name="T21" fmla="*/ 1800 h 8720"/>
              <a:gd name="T22" fmla="*/ 3360 w 8720"/>
              <a:gd name="T23" fmla="*/ 2600 h 8720"/>
              <a:gd name="T24" fmla="*/ 3640 w 8720"/>
              <a:gd name="T25" fmla="*/ 4120 h 8720"/>
              <a:gd name="T26" fmla="*/ 3840 w 8720"/>
              <a:gd name="T27" fmla="*/ 4680 h 8720"/>
              <a:gd name="T28" fmla="*/ 2760 w 8720"/>
              <a:gd name="T29" fmla="*/ 5160 h 8720"/>
              <a:gd name="T30" fmla="*/ 2360 w 8720"/>
              <a:gd name="T31" fmla="*/ 5320 h 8720"/>
              <a:gd name="T32" fmla="*/ 2240 w 8720"/>
              <a:gd name="T33" fmla="*/ 6520 h 8720"/>
              <a:gd name="T34" fmla="*/ 6600 w 8720"/>
              <a:gd name="T35" fmla="*/ 6520 h 8720"/>
              <a:gd name="T36" fmla="*/ 6520 w 8720"/>
              <a:gd name="T37" fmla="*/ 5320 h 8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20" h="8720">
                <a:moveTo>
                  <a:pt x="4360" y="8720"/>
                </a:moveTo>
                <a:cubicBezTo>
                  <a:pt x="1960" y="8720"/>
                  <a:pt x="0" y="6760"/>
                  <a:pt x="0" y="4360"/>
                </a:cubicBezTo>
                <a:cubicBezTo>
                  <a:pt x="0" y="1960"/>
                  <a:pt x="1960" y="0"/>
                  <a:pt x="4360" y="0"/>
                </a:cubicBezTo>
                <a:cubicBezTo>
                  <a:pt x="6760" y="0"/>
                  <a:pt x="8720" y="1960"/>
                  <a:pt x="8720" y="4360"/>
                </a:cubicBezTo>
                <a:cubicBezTo>
                  <a:pt x="8720" y="6760"/>
                  <a:pt x="6760" y="8720"/>
                  <a:pt x="4360" y="8720"/>
                </a:cubicBezTo>
                <a:close/>
                <a:moveTo>
                  <a:pt x="6520" y="5320"/>
                </a:moveTo>
                <a:cubicBezTo>
                  <a:pt x="6400" y="5240"/>
                  <a:pt x="6280" y="5200"/>
                  <a:pt x="6120" y="5160"/>
                </a:cubicBezTo>
                <a:cubicBezTo>
                  <a:pt x="5760" y="5080"/>
                  <a:pt x="5320" y="5040"/>
                  <a:pt x="5040" y="4680"/>
                </a:cubicBezTo>
                <a:cubicBezTo>
                  <a:pt x="5040" y="4680"/>
                  <a:pt x="4880" y="4520"/>
                  <a:pt x="5240" y="4120"/>
                </a:cubicBezTo>
                <a:cubicBezTo>
                  <a:pt x="5600" y="3720"/>
                  <a:pt x="5600" y="3080"/>
                  <a:pt x="5520" y="2600"/>
                </a:cubicBezTo>
                <a:cubicBezTo>
                  <a:pt x="5440" y="2120"/>
                  <a:pt x="4960" y="1800"/>
                  <a:pt x="4440" y="1800"/>
                </a:cubicBezTo>
                <a:cubicBezTo>
                  <a:pt x="3920" y="1800"/>
                  <a:pt x="3440" y="2120"/>
                  <a:pt x="3360" y="2600"/>
                </a:cubicBezTo>
                <a:cubicBezTo>
                  <a:pt x="3280" y="3080"/>
                  <a:pt x="3320" y="3720"/>
                  <a:pt x="3640" y="4120"/>
                </a:cubicBezTo>
                <a:cubicBezTo>
                  <a:pt x="4000" y="4520"/>
                  <a:pt x="3840" y="4680"/>
                  <a:pt x="3840" y="4680"/>
                </a:cubicBezTo>
                <a:cubicBezTo>
                  <a:pt x="3560" y="5040"/>
                  <a:pt x="3120" y="5080"/>
                  <a:pt x="2760" y="5160"/>
                </a:cubicBezTo>
                <a:cubicBezTo>
                  <a:pt x="2600" y="5200"/>
                  <a:pt x="2480" y="5240"/>
                  <a:pt x="2360" y="5320"/>
                </a:cubicBezTo>
                <a:cubicBezTo>
                  <a:pt x="2120" y="5440"/>
                  <a:pt x="2240" y="6520"/>
                  <a:pt x="2240" y="6520"/>
                </a:cubicBezTo>
                <a:lnTo>
                  <a:pt x="6600" y="6520"/>
                </a:lnTo>
                <a:cubicBezTo>
                  <a:pt x="6520" y="6520"/>
                  <a:pt x="6600" y="5480"/>
                  <a:pt x="6520" y="53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sym typeface="+mn-ea"/>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22" name="Rectangle 2_#color_$accent1_$accent1_4-2080&amp;379"/>
          <p:cNvSpPr/>
          <p:nvPr>
            <p:custDataLst>
              <p:tags r:id="rId2"/>
            </p:custDataLst>
          </p:nvPr>
        </p:nvSpPr>
        <p:spPr>
          <a:xfrm>
            <a:off x="3677412" y="3984752"/>
            <a:ext cx="4837176" cy="685800"/>
          </a:xfrm>
          <a:custGeom>
            <a:avLst/>
            <a:gdLst/>
            <a:ahLst/>
            <a:cxnLst/>
            <a:rect l="l" t="t" r="r" b="b"/>
            <a:pathLst>
              <a:path w="4837176" h="685800">
                <a:moveTo>
                  <a:pt x="576072" y="64008"/>
                </a:moveTo>
                <a:cubicBezTo>
                  <a:pt x="612648" y="27432"/>
                  <a:pt x="667512" y="0"/>
                  <a:pt x="722376" y="0"/>
                </a:cubicBezTo>
                <a:lnTo>
                  <a:pt x="4608576" y="0"/>
                </a:lnTo>
                <a:cubicBezTo>
                  <a:pt x="4690872" y="0"/>
                  <a:pt x="4736592" y="109728"/>
                  <a:pt x="4681728" y="173736"/>
                </a:cubicBezTo>
                <a:lnTo>
                  <a:pt x="4261104" y="621792"/>
                </a:lnTo>
                <a:cubicBezTo>
                  <a:pt x="4224528" y="658368"/>
                  <a:pt x="4169664" y="685800"/>
                  <a:pt x="4114800" y="685800"/>
                </a:cubicBezTo>
                <a:lnTo>
                  <a:pt x="228600" y="685800"/>
                </a:lnTo>
                <a:cubicBezTo>
                  <a:pt x="146304" y="685800"/>
                  <a:pt x="100584" y="576072"/>
                  <a:pt x="155448" y="512064"/>
                </a:cubicBezTo>
                <a:lnTo>
                  <a:pt x="576072" y="64008"/>
                </a:lnTo>
              </a:path>
            </a:pathLst>
          </a:custGeom>
          <a:gradFill>
            <a:gsLst>
              <a:gs pos="0">
                <a:schemeClr val="accent1">
                  <a:alpha val="100000"/>
                </a:schemeClr>
              </a:gs>
              <a:gs pos="100000">
                <a:schemeClr val="accent1">
                  <a:lumMod val="75000"/>
                  <a:alpha val="100000"/>
                </a:schemeClr>
              </a:gs>
            </a:gsLst>
            <a:lin ang="2700000"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7" name="Vector_#color_$accent1_$accent3_2-2084&amp;11796"/>
          <p:cNvSpPr/>
          <p:nvPr>
            <p:custDataLst>
              <p:tags r:id="rId3"/>
            </p:custDataLst>
          </p:nvPr>
        </p:nvSpPr>
        <p:spPr>
          <a:xfrm>
            <a:off x="7214616" y="6080760"/>
            <a:ext cx="4974336" cy="777240"/>
          </a:xfrm>
          <a:custGeom>
            <a:avLst/>
            <a:gdLst/>
            <a:ahLst/>
            <a:cxnLst/>
            <a:rect l="l" t="t" r="r" b="b"/>
            <a:pathLst>
              <a:path w="4974336" h="777240">
                <a:moveTo>
                  <a:pt x="4974336" y="0"/>
                </a:moveTo>
                <a:lnTo>
                  <a:pt x="4974336" y="777240"/>
                </a:lnTo>
                <a:lnTo>
                  <a:pt x="0" y="777240"/>
                </a:lnTo>
                <a:lnTo>
                  <a:pt x="603504" y="173736"/>
                </a:lnTo>
                <a:cubicBezTo>
                  <a:pt x="713232" y="64008"/>
                  <a:pt x="859536" y="9144"/>
                  <a:pt x="1014984" y="9144"/>
                </a:cubicBezTo>
                <a:lnTo>
                  <a:pt x="4919472" y="9144"/>
                </a:lnTo>
                <a:cubicBezTo>
                  <a:pt x="4937760" y="9144"/>
                  <a:pt x="4956048" y="0"/>
                  <a:pt x="4974336" y="0"/>
                </a:cubicBezTo>
              </a:path>
            </a:pathLst>
          </a:custGeom>
          <a:gradFill>
            <a:gsLst>
              <a:gs pos="0">
                <a:schemeClr val="accent1">
                  <a:alpha val="39600"/>
                </a:schemeClr>
              </a:gs>
              <a:gs pos="100000">
                <a:schemeClr val="accent3">
                  <a:lumMod val="40000"/>
                  <a:lumOff val="60000"/>
                  <a:alpha val="60000"/>
                </a:schemeClr>
              </a:gs>
            </a:gsLst>
            <a:lin ang="0" scaled="0"/>
          </a:gradFill>
          <a:ln w="25400">
            <a:noFill/>
          </a:ln>
          <a:effectLst/>
          <a:extLs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8" name="Vector_#color_$accent1_3_$accent1_3-2084&amp;11799"/>
          <p:cNvSpPr/>
          <p:nvPr>
            <p:custDataLst>
              <p:tags r:id="rId4"/>
            </p:custDataLst>
          </p:nvPr>
        </p:nvSpPr>
        <p:spPr>
          <a:xfrm>
            <a:off x="0" y="0"/>
            <a:ext cx="4334256" cy="4005072"/>
          </a:xfrm>
          <a:custGeom>
            <a:avLst/>
            <a:gdLst/>
            <a:ahLst/>
            <a:cxnLst/>
            <a:rect l="l" t="t" r="r" b="b"/>
            <a:pathLst>
              <a:path w="4334256" h="4005072">
                <a:moveTo>
                  <a:pt x="4334256" y="0"/>
                </a:moveTo>
                <a:lnTo>
                  <a:pt x="2313432" y="0"/>
                </a:lnTo>
                <a:lnTo>
                  <a:pt x="0" y="2304288"/>
                </a:lnTo>
                <a:lnTo>
                  <a:pt x="0" y="4005072"/>
                </a:lnTo>
                <a:lnTo>
                  <a:pt x="146304" y="4005072"/>
                </a:lnTo>
                <a:cubicBezTo>
                  <a:pt x="265176" y="4005072"/>
                  <a:pt x="374904" y="3950208"/>
                  <a:pt x="457200" y="3867912"/>
                </a:cubicBezTo>
                <a:lnTo>
                  <a:pt x="4334256" y="0"/>
                </a:lnTo>
              </a:path>
            </a:pathLst>
          </a:custGeom>
          <a:gradFill>
            <a:gsLst>
              <a:gs pos="0">
                <a:schemeClr val="accent1">
                  <a:lumMod val="60000"/>
                  <a:lumOff val="40000"/>
                  <a:alpha val="30000"/>
                </a:schemeClr>
              </a:gs>
              <a:gs pos="68000">
                <a:schemeClr val="accent1">
                  <a:lumMod val="60000"/>
                  <a:lumOff val="40000"/>
                  <a:alpha val="0"/>
                </a:schemeClr>
              </a:gs>
            </a:gsLst>
            <a:lin ang="9420000"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9" name="Subtract-2087&amp;326"/>
          <p:cNvSpPr/>
          <p:nvPr>
            <p:custDataLst>
              <p:tags r:id="rId5"/>
            </p:custDataLst>
          </p:nvPr>
        </p:nvSpPr>
        <p:spPr>
          <a:xfrm>
            <a:off x="8330184" y="2152396"/>
            <a:ext cx="3858768" cy="3941064"/>
          </a:xfrm>
          <a:custGeom>
            <a:avLst/>
            <a:gdLst/>
            <a:ahLst/>
            <a:cxnLst/>
            <a:rect l="l" t="t" r="r" b="b"/>
            <a:pathLst>
              <a:path w="3858768" h="3941064">
                <a:moveTo>
                  <a:pt x="3858768" y="0"/>
                </a:moveTo>
                <a:lnTo>
                  <a:pt x="3858768" y="3941064"/>
                </a:lnTo>
                <a:cubicBezTo>
                  <a:pt x="3840480" y="3941064"/>
                  <a:pt x="3822192" y="3941064"/>
                  <a:pt x="3803904" y="3941064"/>
                </a:cubicBezTo>
                <a:lnTo>
                  <a:pt x="0" y="3941064"/>
                </a:lnTo>
                <a:lnTo>
                  <a:pt x="3858768" y="0"/>
                </a:lnTo>
              </a:path>
            </a:pathLst>
          </a:custGeom>
          <a:gradFill>
            <a:gsLst>
              <a:gs pos="0">
                <a:schemeClr val="accent1">
                  <a:lumMod val="20000"/>
                  <a:lumOff val="80000"/>
                  <a:alpha val="32000"/>
                </a:schemeClr>
              </a:gs>
              <a:gs pos="61000">
                <a:schemeClr val="accent1">
                  <a:lumMod val="60000"/>
                  <a:lumOff val="40000"/>
                  <a:alpha val="0"/>
                </a:schemeClr>
              </a:gs>
            </a:gsLst>
            <a:lin ang="19385106"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11" name="Subtract-2087&amp;329"/>
          <p:cNvSpPr/>
          <p:nvPr>
            <p:custDataLst>
              <p:tags r:id="rId6"/>
            </p:custDataLst>
          </p:nvPr>
        </p:nvSpPr>
        <p:spPr>
          <a:xfrm>
            <a:off x="10628376" y="3474720"/>
            <a:ext cx="1563624" cy="1563624"/>
          </a:xfrm>
          <a:custGeom>
            <a:avLst/>
            <a:gdLst/>
            <a:ahLst/>
            <a:cxnLst/>
            <a:rect l="l" t="t" r="r" b="b"/>
            <a:pathLst>
              <a:path w="1563624" h="1563624">
                <a:moveTo>
                  <a:pt x="1563624" y="0"/>
                </a:moveTo>
                <a:lnTo>
                  <a:pt x="1563624" y="1563624"/>
                </a:lnTo>
                <a:lnTo>
                  <a:pt x="0" y="1563624"/>
                </a:lnTo>
                <a:lnTo>
                  <a:pt x="0" y="1563624"/>
                </a:lnTo>
                <a:lnTo>
                  <a:pt x="1563624" y="0"/>
                </a:lnTo>
              </a:path>
            </a:pathLst>
          </a:custGeom>
          <a:gradFill>
            <a:gsLst>
              <a:gs pos="0">
                <a:schemeClr val="accent1">
                  <a:lumMod val="60000"/>
                  <a:lumOff val="40000"/>
                  <a:alpha val="28000"/>
                </a:schemeClr>
              </a:gs>
              <a:gs pos="54000">
                <a:schemeClr val="accent1">
                  <a:lumMod val="60000"/>
                  <a:lumOff val="40000"/>
                  <a:alpha val="0"/>
                </a:schemeClr>
              </a:gs>
            </a:gsLst>
            <a:lin ang="19101987"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12" name="Subtract_#color_$accent1_1_$accent1_1-2086&amp;196"/>
          <p:cNvSpPr/>
          <p:nvPr>
            <p:custDataLst>
              <p:tags r:id="rId7"/>
            </p:custDataLst>
          </p:nvPr>
        </p:nvSpPr>
        <p:spPr>
          <a:xfrm>
            <a:off x="749808" y="1115568"/>
            <a:ext cx="3355848" cy="2148840"/>
          </a:xfrm>
          <a:custGeom>
            <a:avLst/>
            <a:gdLst/>
            <a:ahLst/>
            <a:cxnLst/>
            <a:rect l="l" t="t" r="r" b="b"/>
            <a:pathLst>
              <a:path w="3355848" h="2148840">
                <a:moveTo>
                  <a:pt x="1901952" y="0"/>
                </a:moveTo>
                <a:lnTo>
                  <a:pt x="3355848" y="0"/>
                </a:lnTo>
                <a:lnTo>
                  <a:pt x="1298448" y="2057400"/>
                </a:lnTo>
                <a:cubicBezTo>
                  <a:pt x="1234440" y="2112264"/>
                  <a:pt x="1161288" y="2148840"/>
                  <a:pt x="1069848" y="2148840"/>
                </a:cubicBezTo>
                <a:lnTo>
                  <a:pt x="173736" y="2148840"/>
                </a:lnTo>
                <a:cubicBezTo>
                  <a:pt x="18288" y="2148840"/>
                  <a:pt x="-54864" y="1956816"/>
                  <a:pt x="54864" y="1847088"/>
                </a:cubicBezTo>
                <a:lnTo>
                  <a:pt x="1901952" y="0"/>
                </a:lnTo>
              </a:path>
            </a:pathLst>
          </a:custGeom>
          <a:gradFill>
            <a:gsLst>
              <a:gs pos="0">
                <a:schemeClr val="accent1">
                  <a:lumMod val="60000"/>
                  <a:lumOff val="40000"/>
                  <a:alpha val="30000"/>
                </a:schemeClr>
              </a:gs>
              <a:gs pos="38000">
                <a:schemeClr val="accent1">
                  <a:lumMod val="20000"/>
                  <a:lumOff val="80000"/>
                  <a:alpha val="0"/>
                </a:schemeClr>
              </a:gs>
            </a:gsLst>
            <a:lin ang="11400000"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13" name="Vector_#color_$accent1_4_$accent3_3-2084&amp;11802"/>
          <p:cNvSpPr/>
          <p:nvPr>
            <p:custDataLst>
              <p:tags r:id="rId8"/>
            </p:custDataLst>
          </p:nvPr>
        </p:nvSpPr>
        <p:spPr>
          <a:xfrm>
            <a:off x="8415528" y="5038344"/>
            <a:ext cx="3776472" cy="1819656"/>
          </a:xfrm>
          <a:custGeom>
            <a:avLst/>
            <a:gdLst/>
            <a:ahLst/>
            <a:cxnLst/>
            <a:rect l="l" t="t" r="r" b="b"/>
            <a:pathLst>
              <a:path w="3776472" h="1819656">
                <a:moveTo>
                  <a:pt x="3776472" y="0"/>
                </a:moveTo>
                <a:lnTo>
                  <a:pt x="3776472" y="1819656"/>
                </a:lnTo>
                <a:lnTo>
                  <a:pt x="0" y="1819656"/>
                </a:lnTo>
                <a:lnTo>
                  <a:pt x="1527048" y="283464"/>
                </a:lnTo>
                <a:cubicBezTo>
                  <a:pt x="1709928" y="100584"/>
                  <a:pt x="1956816" y="0"/>
                  <a:pt x="2212848" y="0"/>
                </a:cubicBezTo>
                <a:lnTo>
                  <a:pt x="3776472" y="0"/>
                </a:lnTo>
              </a:path>
            </a:pathLst>
          </a:custGeom>
          <a:gradFill>
            <a:gsLst>
              <a:gs pos="0">
                <a:schemeClr val="accent3">
                  <a:lumMod val="60000"/>
                  <a:lumOff val="40000"/>
                  <a:alpha val="23000"/>
                </a:schemeClr>
              </a:gs>
              <a:gs pos="100000">
                <a:schemeClr val="accent1">
                  <a:lumMod val="75000"/>
                  <a:alpha val="40000"/>
                </a:schemeClr>
              </a:gs>
            </a:gsLst>
            <a:lin ang="611177"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15" name="Vector_#color_$accent1_$accent1_3-2084&amp;11805"/>
          <p:cNvSpPr/>
          <p:nvPr>
            <p:custDataLst>
              <p:tags r:id="rId9"/>
            </p:custDataLst>
          </p:nvPr>
        </p:nvSpPr>
        <p:spPr>
          <a:xfrm>
            <a:off x="0" y="0"/>
            <a:ext cx="5568696" cy="2139696"/>
          </a:xfrm>
          <a:custGeom>
            <a:avLst/>
            <a:gdLst/>
            <a:ahLst/>
            <a:cxnLst/>
            <a:rect l="l" t="t" r="r" b="b"/>
            <a:pathLst>
              <a:path w="5568696" h="2139696">
                <a:moveTo>
                  <a:pt x="5568696" y="0"/>
                </a:moveTo>
                <a:lnTo>
                  <a:pt x="0" y="0"/>
                </a:lnTo>
                <a:lnTo>
                  <a:pt x="0" y="2139696"/>
                </a:lnTo>
                <a:lnTo>
                  <a:pt x="786384" y="1353312"/>
                </a:lnTo>
                <a:cubicBezTo>
                  <a:pt x="941832" y="1197864"/>
                  <a:pt x="1143000" y="1115568"/>
                  <a:pt x="1362456" y="1115568"/>
                </a:cubicBezTo>
                <a:lnTo>
                  <a:pt x="4224528" y="1115568"/>
                </a:lnTo>
                <a:cubicBezTo>
                  <a:pt x="4370832" y="1115568"/>
                  <a:pt x="4507992" y="1060704"/>
                  <a:pt x="4617720" y="950976"/>
                </a:cubicBezTo>
                <a:lnTo>
                  <a:pt x="5568696" y="0"/>
                </a:lnTo>
              </a:path>
            </a:pathLst>
          </a:custGeom>
          <a:gradFill>
            <a:gsLst>
              <a:gs pos="0">
                <a:schemeClr val="accent1">
                  <a:alpha val="39600"/>
                </a:schemeClr>
              </a:gs>
              <a:gs pos="100000">
                <a:schemeClr val="accent1">
                  <a:lumMod val="60000"/>
                  <a:lumOff val="40000"/>
                  <a:alpha val="19000"/>
                </a:schemeClr>
              </a:gs>
            </a:gsLst>
            <a:lin ang="0"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16" name="Vector_#color_$accent1_$accent3-2084&amp;11808"/>
          <p:cNvSpPr/>
          <p:nvPr>
            <p:custDataLst>
              <p:tags r:id="rId10"/>
            </p:custDataLst>
          </p:nvPr>
        </p:nvSpPr>
        <p:spPr>
          <a:xfrm>
            <a:off x="0" y="0"/>
            <a:ext cx="3392424" cy="1636776"/>
          </a:xfrm>
          <a:custGeom>
            <a:avLst/>
            <a:gdLst/>
            <a:ahLst/>
            <a:cxnLst/>
            <a:rect l="l" t="t" r="r" b="b"/>
            <a:pathLst>
              <a:path w="3392424" h="1636776">
                <a:moveTo>
                  <a:pt x="3392424" y="0"/>
                </a:moveTo>
                <a:lnTo>
                  <a:pt x="859536" y="0"/>
                </a:lnTo>
                <a:lnTo>
                  <a:pt x="0" y="868680"/>
                </a:lnTo>
                <a:lnTo>
                  <a:pt x="0" y="1636776"/>
                </a:lnTo>
                <a:lnTo>
                  <a:pt x="1463040" y="1636776"/>
                </a:lnTo>
                <a:cubicBezTo>
                  <a:pt x="1645920" y="1636776"/>
                  <a:pt x="1819656" y="1563624"/>
                  <a:pt x="1956816" y="1435608"/>
                </a:cubicBezTo>
                <a:lnTo>
                  <a:pt x="3392424" y="0"/>
                </a:lnTo>
              </a:path>
            </a:pathLst>
          </a:custGeom>
          <a:gradFill>
            <a:gsLst>
              <a:gs pos="0">
                <a:schemeClr val="accent1">
                  <a:alpha val="50000"/>
                </a:schemeClr>
              </a:gs>
              <a:gs pos="100000">
                <a:schemeClr val="accent3">
                  <a:alpha val="50000"/>
                </a:schemeClr>
              </a:gs>
            </a:gsLst>
            <a:lin ang="4697460"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17" name="Vector_#color_$accent1_4_$accent1_4-2084&amp;11811"/>
          <p:cNvSpPr/>
          <p:nvPr>
            <p:custDataLst>
              <p:tags r:id="rId11"/>
            </p:custDataLst>
          </p:nvPr>
        </p:nvSpPr>
        <p:spPr>
          <a:xfrm>
            <a:off x="9308592" y="5541264"/>
            <a:ext cx="2880360" cy="1316736"/>
          </a:xfrm>
          <a:custGeom>
            <a:avLst/>
            <a:gdLst/>
            <a:ahLst/>
            <a:cxnLst/>
            <a:rect l="l" t="t" r="r" b="b"/>
            <a:pathLst>
              <a:path w="2880360" h="1316736">
                <a:moveTo>
                  <a:pt x="2880360" y="0"/>
                </a:moveTo>
                <a:lnTo>
                  <a:pt x="2880360" y="1316736"/>
                </a:lnTo>
                <a:lnTo>
                  <a:pt x="0" y="1316736"/>
                </a:lnTo>
                <a:lnTo>
                  <a:pt x="1115568" y="201168"/>
                </a:lnTo>
                <a:cubicBezTo>
                  <a:pt x="1252728" y="73152"/>
                  <a:pt x="1426464" y="0"/>
                  <a:pt x="1609344" y="0"/>
                </a:cubicBezTo>
                <a:lnTo>
                  <a:pt x="2880360" y="0"/>
                </a:lnTo>
              </a:path>
            </a:pathLst>
          </a:custGeom>
          <a:gradFill flip="none" rotWithShape="1">
            <a:gsLst>
              <a:gs pos="0">
                <a:schemeClr val="accent1">
                  <a:alpha val="60000"/>
                  <a:lumMod val="69000"/>
                  <a:lumOff val="31000"/>
                </a:schemeClr>
              </a:gs>
              <a:gs pos="100000">
                <a:schemeClr val="accent1">
                  <a:alpha val="16200"/>
                  <a:lumMod val="70000"/>
                  <a:lumOff val="30000"/>
                </a:schemeClr>
              </a:gs>
            </a:gsLst>
            <a:lin ang="0" scaled="0"/>
            <a:tileRect/>
          </a:gradFill>
          <a:ln w="25400">
            <a:noFill/>
          </a:ln>
          <a:effectLst/>
        </p:spPr>
        <p:style>
          <a:lnRef idx="2">
            <a:schemeClr val="accent1">
              <a:lumMod val="75000"/>
            </a:schemeClr>
          </a:lnRef>
          <a:fillRef idx="1">
            <a:schemeClr val="accent1"/>
          </a:fillRef>
          <a:effectRef idx="0">
            <a:srgbClr val="FFFFFF"/>
          </a:effectRef>
          <a:fontRef idx="minor">
            <a:schemeClr val="lt1"/>
          </a:fontRef>
        </p:style>
      </p:sp>
      <p:sp>
        <p:nvSpPr>
          <p:cNvPr id="2" name="标题 1"/>
          <p:cNvSpPr/>
          <p:nvPr>
            <p:ph type="ctrTitle" hasCustomPrompt="1"/>
            <p:custDataLst>
              <p:tags r:id="rId12"/>
            </p:custDataLst>
          </p:nvPr>
        </p:nvSpPr>
        <p:spPr>
          <a:xfrm>
            <a:off x="838200" y="1198881"/>
            <a:ext cx="10515600" cy="2263140"/>
          </a:xfrm>
        </p:spPr>
        <p:txBody>
          <a:bodyPr wrap="square" anchor="b" anchorCtr="0">
            <a:normAutofit/>
          </a:bodyPr>
          <a:lstStyle>
            <a:lvl1pPr algn="ctr">
              <a:lnSpc>
                <a:spcPct val="100000"/>
              </a:lnSpc>
              <a:defRPr sz="7000">
                <a:solidFill>
                  <a:schemeClr val="tx1"/>
                </a:solidFill>
                <a:latin typeface="+mj-ea"/>
                <a:ea typeface="+mj-ea"/>
              </a:defRPr>
            </a:lvl1pPr>
          </a:lstStyle>
          <a:p>
            <a:r>
              <a:rPr lang="zh-CN" altLang="en-US" dirty="0"/>
              <a:t>单击此处编辑母版标题</a:t>
            </a:r>
            <a:endParaRPr lang="zh-CN" altLang="en-US" dirty="0"/>
          </a:p>
        </p:txBody>
      </p:sp>
      <p:sp>
        <p:nvSpPr>
          <p:cNvPr id="4" name="日期占位符 3"/>
          <p:cNvSpPr/>
          <p:nvPr>
            <p:ph type="dt" sz="half" idx="10"/>
            <p:custDataLst>
              <p:tags r:id="rId1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p:nvPr>
            <p:ph type="ftr" sz="quarter" idx="11"/>
            <p:custDataLst>
              <p:tags r:id="rId14"/>
            </p:custDataLst>
          </p:nvPr>
        </p:nvSpPr>
        <p:spPr/>
        <p:txBody>
          <a:bodyPr>
            <a:normAutofit/>
          </a:bodyPr>
          <a:lstStyle/>
          <a:p>
            <a:endParaRPr lang="zh-CN" altLang="en-US" dirty="0"/>
          </a:p>
        </p:txBody>
      </p:sp>
      <p:sp>
        <p:nvSpPr>
          <p:cNvPr id="6" name="灯片编号占位符 5"/>
          <p:cNvSpPr/>
          <p:nvPr>
            <p:ph type="sldNum" sz="quarter" idx="12"/>
            <p:custDataLst>
              <p:tags r:id="rId15"/>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24" name="署名占位符 10"/>
          <p:cNvSpPr/>
          <p:nvPr>
            <p:ph type="body" sz="quarter" idx="17" hasCustomPrompt="1"/>
            <p:custDataLst>
              <p:tags r:id="rId16"/>
            </p:custDataLst>
          </p:nvPr>
        </p:nvSpPr>
        <p:spPr>
          <a:xfrm>
            <a:off x="3878400" y="3984752"/>
            <a:ext cx="4435200" cy="685800"/>
          </a:xfrm>
        </p:spPr>
        <p:txBody>
          <a:bodyPr wrap="square" anchor="ctr">
            <a:normAutofit/>
          </a:bodyPr>
          <a:lstStyle>
            <a:lvl1pPr marL="0" indent="0" algn="ctr">
              <a:lnSpc>
                <a:spcPct val="100000"/>
              </a:lnSpc>
              <a:buNone/>
              <a:defRPr sz="2200">
                <a:solidFill>
                  <a:srgbClr val="FFFFFF"/>
                </a:solidFill>
                <a:latin typeface="+mn-ea"/>
                <a:ea typeface="+mn-ea"/>
                <a:cs typeface="+mn-ea"/>
              </a:defRPr>
            </a:lvl1pPr>
          </a:lstStyle>
          <a:p>
            <a:pPr lvl="0"/>
            <a:r>
              <a:rPr lang="zh-CN" altLang="en-US" dirty="0"/>
              <a:t>署名</a:t>
            </a:r>
            <a:endParaRPr lang="en-US" altLang="zh-CN"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内容占位符 2"/>
          <p:cNvSpPr/>
          <p:nvPr>
            <p:ph idx="1"/>
            <p:custDataLst>
              <p:tags r:id="rId3"/>
            </p:custDataLst>
          </p:nvPr>
        </p:nvSpPr>
        <p:spPr/>
        <p:txBody>
          <a:bodyPr wrap="square">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p:nvPr>
            <p:ph type="ftr" sz="quarter" idx="11"/>
            <p:custDataLst>
              <p:tags r:id="rId5"/>
            </p:custDataLst>
          </p:nvPr>
        </p:nvSpPr>
        <p:spPr/>
        <p:txBody>
          <a:bodyPr/>
          <a:lstStyle/>
          <a:p>
            <a:endParaRPr lang="zh-CN" altLang="en-US"/>
          </a:p>
        </p:txBody>
      </p:sp>
      <p:sp>
        <p:nvSpPr>
          <p:cNvPr id="6" name="灯片编号占位符 5"/>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5" name="Vector_#color_$accent1_3_$accent1_3-2084&amp;11814"/>
          <p:cNvSpPr/>
          <p:nvPr>
            <p:custDataLst>
              <p:tags r:id="rId2"/>
            </p:custDataLst>
          </p:nvPr>
        </p:nvSpPr>
        <p:spPr>
          <a:xfrm>
            <a:off x="8421624" y="0"/>
            <a:ext cx="3767328" cy="3767328"/>
          </a:xfrm>
          <a:custGeom>
            <a:avLst/>
            <a:gdLst/>
            <a:ahLst/>
            <a:cxnLst/>
            <a:rect l="l" t="t" r="r" b="b"/>
            <a:pathLst>
              <a:path w="3767328" h="3767328">
                <a:moveTo>
                  <a:pt x="3767328" y="3767328"/>
                </a:moveTo>
                <a:lnTo>
                  <a:pt x="0" y="0"/>
                </a:lnTo>
                <a:lnTo>
                  <a:pt x="2020824" y="0"/>
                </a:lnTo>
                <a:lnTo>
                  <a:pt x="3767328" y="1746504"/>
                </a:lnTo>
                <a:lnTo>
                  <a:pt x="3767328" y="3767328"/>
                </a:lnTo>
              </a:path>
            </a:pathLst>
          </a:custGeom>
          <a:gradFill>
            <a:gsLst>
              <a:gs pos="0">
                <a:schemeClr val="accent1">
                  <a:lumMod val="60000"/>
                  <a:lumOff val="40000"/>
                  <a:alpha val="50000"/>
                </a:schemeClr>
              </a:gs>
              <a:gs pos="70000">
                <a:schemeClr val="accent1">
                  <a:lumMod val="60000"/>
                  <a:lumOff val="40000"/>
                  <a:alpha val="0"/>
                </a:schemeClr>
              </a:gs>
            </a:gsLst>
            <a:lin ang="6600000"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6" name="Subtract_#color_$accent1_1_$accent1_1-2086&amp;197"/>
          <p:cNvSpPr/>
          <p:nvPr>
            <p:custDataLst>
              <p:tags r:id="rId3"/>
            </p:custDataLst>
          </p:nvPr>
        </p:nvSpPr>
        <p:spPr>
          <a:xfrm>
            <a:off x="8650224" y="1115568"/>
            <a:ext cx="3355848" cy="2148840"/>
          </a:xfrm>
          <a:custGeom>
            <a:avLst/>
            <a:gdLst/>
            <a:ahLst/>
            <a:cxnLst/>
            <a:rect l="l" t="t" r="r" b="b"/>
            <a:pathLst>
              <a:path w="3355848" h="2148840">
                <a:moveTo>
                  <a:pt x="1453896" y="0"/>
                </a:moveTo>
                <a:lnTo>
                  <a:pt x="0" y="0"/>
                </a:lnTo>
                <a:lnTo>
                  <a:pt x="2057400" y="2057400"/>
                </a:lnTo>
                <a:cubicBezTo>
                  <a:pt x="2112264" y="2112264"/>
                  <a:pt x="2194560" y="2148840"/>
                  <a:pt x="2286000" y="2148840"/>
                </a:cubicBezTo>
                <a:lnTo>
                  <a:pt x="3172968" y="2148840"/>
                </a:lnTo>
                <a:cubicBezTo>
                  <a:pt x="3337560" y="2148840"/>
                  <a:pt x="3410712" y="1956816"/>
                  <a:pt x="3300984" y="1847088"/>
                </a:cubicBezTo>
                <a:lnTo>
                  <a:pt x="1453896" y="0"/>
                </a:lnTo>
              </a:path>
            </a:pathLst>
          </a:custGeom>
          <a:gradFill>
            <a:gsLst>
              <a:gs pos="0">
                <a:schemeClr val="accent1">
                  <a:lumMod val="20000"/>
                  <a:lumOff val="80000"/>
                  <a:alpha val="50000"/>
                </a:schemeClr>
              </a:gs>
              <a:gs pos="70000">
                <a:schemeClr val="accent1">
                  <a:lumMod val="20000"/>
                  <a:lumOff val="80000"/>
                  <a:alpha val="0"/>
                </a:schemeClr>
              </a:gs>
            </a:gsLst>
            <a:lin ang="21000000"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10" name="Vector_#color_$accent1_$accent1_3-2084&amp;11820"/>
          <p:cNvSpPr/>
          <p:nvPr>
            <p:custDataLst>
              <p:tags r:id="rId4"/>
            </p:custDataLst>
          </p:nvPr>
        </p:nvSpPr>
        <p:spPr>
          <a:xfrm>
            <a:off x="7181088" y="0"/>
            <a:ext cx="5010912" cy="1581912"/>
          </a:xfrm>
          <a:custGeom>
            <a:avLst/>
            <a:gdLst/>
            <a:ahLst/>
            <a:cxnLst/>
            <a:rect l="l" t="t" r="r" b="b"/>
            <a:pathLst>
              <a:path w="5010912" h="1581912">
                <a:moveTo>
                  <a:pt x="5010912" y="1581912"/>
                </a:moveTo>
                <a:lnTo>
                  <a:pt x="4782312" y="1353312"/>
                </a:lnTo>
                <a:cubicBezTo>
                  <a:pt x="4626864" y="1197864"/>
                  <a:pt x="4416552" y="1115568"/>
                  <a:pt x="4206240" y="1115568"/>
                </a:cubicBezTo>
                <a:lnTo>
                  <a:pt x="1344168" y="1115568"/>
                </a:lnTo>
                <a:cubicBezTo>
                  <a:pt x="1197864" y="1115568"/>
                  <a:pt x="1060704" y="1060704"/>
                  <a:pt x="950976" y="950976"/>
                </a:cubicBezTo>
                <a:lnTo>
                  <a:pt x="0" y="0"/>
                </a:lnTo>
                <a:lnTo>
                  <a:pt x="5010912" y="0"/>
                </a:lnTo>
                <a:lnTo>
                  <a:pt x="5010912" y="1581912"/>
                </a:lnTo>
              </a:path>
            </a:pathLst>
          </a:custGeom>
          <a:gradFill>
            <a:gsLst>
              <a:gs pos="0">
                <a:schemeClr val="accent1">
                  <a:alpha val="39600"/>
                </a:schemeClr>
              </a:gs>
              <a:gs pos="100000">
                <a:schemeClr val="accent1">
                  <a:lumMod val="60000"/>
                  <a:lumOff val="40000"/>
                  <a:alpha val="60000"/>
                </a:schemeClr>
              </a:gs>
            </a:gsLst>
            <a:lin ang="0"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11" name="Vector_#color_$accent1_$accent1_4-2084&amp;11823"/>
          <p:cNvSpPr/>
          <p:nvPr>
            <p:custDataLst>
              <p:tags r:id="rId5"/>
            </p:custDataLst>
          </p:nvPr>
        </p:nvSpPr>
        <p:spPr>
          <a:xfrm>
            <a:off x="9363456" y="0"/>
            <a:ext cx="2825496" cy="1636776"/>
          </a:xfrm>
          <a:custGeom>
            <a:avLst/>
            <a:gdLst/>
            <a:ahLst/>
            <a:cxnLst/>
            <a:rect l="l" t="t" r="r" b="b"/>
            <a:pathLst>
              <a:path w="2825496" h="1636776">
                <a:moveTo>
                  <a:pt x="2825496" y="1636776"/>
                </a:moveTo>
                <a:lnTo>
                  <a:pt x="1929384" y="1636776"/>
                </a:lnTo>
                <a:cubicBezTo>
                  <a:pt x="1746504" y="1636776"/>
                  <a:pt x="1563624" y="1563624"/>
                  <a:pt x="1435608" y="1435608"/>
                </a:cubicBezTo>
                <a:lnTo>
                  <a:pt x="0" y="0"/>
                </a:lnTo>
                <a:lnTo>
                  <a:pt x="2532888" y="0"/>
                </a:lnTo>
                <a:lnTo>
                  <a:pt x="2825496" y="301752"/>
                </a:lnTo>
                <a:lnTo>
                  <a:pt x="2825496" y="1636776"/>
                </a:lnTo>
              </a:path>
            </a:pathLst>
          </a:custGeom>
          <a:gradFill>
            <a:gsLst>
              <a:gs pos="0">
                <a:schemeClr val="accent1">
                  <a:lumMod val="75000"/>
                  <a:alpha val="50000"/>
                </a:schemeClr>
              </a:gs>
              <a:gs pos="100000">
                <a:schemeClr val="accent1">
                  <a:alpha val="50000"/>
                </a:schemeClr>
              </a:gs>
            </a:gsLst>
            <a:lin ang="4697460"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2" name="标题 1"/>
          <p:cNvSpPr/>
          <p:nvPr>
            <p:ph type="title" hasCustomPrompt="1"/>
            <p:custDataLst>
              <p:tags r:id="rId6"/>
            </p:custDataLst>
          </p:nvPr>
        </p:nvSpPr>
        <p:spPr>
          <a:xfrm>
            <a:off x="839787" y="257175"/>
            <a:ext cx="7627557" cy="1389113"/>
          </a:xfrm>
        </p:spPr>
        <p:txBody>
          <a:bodyPr wrap="square" anchor="b">
            <a:normAutofit/>
          </a:bodyPr>
          <a:lstStyle>
            <a:lvl1pPr algn="l">
              <a:defRPr sz="5000">
                <a:solidFill>
                  <a:schemeClr val="tx1"/>
                </a:solidFill>
                <a:latin typeface="+mj-ea"/>
                <a:ea typeface="+mj-ea"/>
              </a:defRPr>
            </a:lvl1pPr>
          </a:lstStyle>
          <a:p>
            <a:r>
              <a:rPr lang="zh-CN" altLang="en-US" dirty="0"/>
              <a:t>标题</a:t>
            </a:r>
            <a:endParaRPr lang="zh-CN" altLang="en-US" dirty="0"/>
          </a:p>
        </p:txBody>
      </p:sp>
      <p:sp>
        <p:nvSpPr>
          <p:cNvPr id="7" name="日期占位符 3"/>
          <p:cNvSpPr/>
          <p:nvPr>
            <p:ph type="dt" sz="half" idx="10"/>
            <p:custDataLst>
              <p:tags r:id="rId7"/>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p:nvPr>
            <p:ph type="ftr" sz="quarter" idx="11"/>
            <p:custDataLst>
              <p:tags r:id="rId8"/>
            </p:custDataLst>
          </p:nvPr>
        </p:nvSpPr>
        <p:spPr/>
        <p:txBody>
          <a:bodyPr/>
          <a:lstStyle/>
          <a:p>
            <a:endParaRPr lang="zh-CN" altLang="en-US"/>
          </a:p>
        </p:txBody>
      </p:sp>
      <p:sp>
        <p:nvSpPr>
          <p:cNvPr id="9" name="灯片编号占位符 5"/>
          <p:cNvSpPr/>
          <p:nvPr>
            <p:ph type="sldNum" sz="quarter" idx="12"/>
            <p:custDataLst>
              <p:tags r:id="rId9"/>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
        <p:nvSpPr>
          <p:cNvPr id="7" name="Vector_#color_$accent1_3_$accent1_3-2084&amp;11826"/>
          <p:cNvSpPr/>
          <p:nvPr>
            <p:custDataLst>
              <p:tags r:id="rId2"/>
            </p:custDataLst>
          </p:nvPr>
        </p:nvSpPr>
        <p:spPr>
          <a:xfrm>
            <a:off x="6272784" y="0"/>
            <a:ext cx="5678424" cy="4005072"/>
          </a:xfrm>
          <a:custGeom>
            <a:avLst/>
            <a:gdLst/>
            <a:ahLst/>
            <a:cxnLst/>
            <a:rect l="l" t="t" r="r" b="b"/>
            <a:pathLst>
              <a:path w="5678424" h="4005072">
                <a:moveTo>
                  <a:pt x="2020824" y="0"/>
                </a:moveTo>
                <a:lnTo>
                  <a:pt x="5614416" y="3584448"/>
                </a:lnTo>
                <a:cubicBezTo>
                  <a:pt x="5769864" y="3739896"/>
                  <a:pt x="5650992" y="4005072"/>
                  <a:pt x="5440680" y="4005072"/>
                </a:cubicBezTo>
                <a:lnTo>
                  <a:pt x="4187952" y="4005072"/>
                </a:lnTo>
                <a:cubicBezTo>
                  <a:pt x="4078224" y="4005072"/>
                  <a:pt x="3959352" y="3959352"/>
                  <a:pt x="3877056" y="3877056"/>
                </a:cubicBezTo>
                <a:lnTo>
                  <a:pt x="0" y="0"/>
                </a:lnTo>
                <a:lnTo>
                  <a:pt x="2020824" y="0"/>
                </a:lnTo>
              </a:path>
            </a:pathLst>
          </a:custGeom>
          <a:gradFill>
            <a:gsLst>
              <a:gs pos="0">
                <a:schemeClr val="accent1">
                  <a:lumMod val="60000"/>
                  <a:lumOff val="40000"/>
                  <a:alpha val="46000"/>
                </a:schemeClr>
              </a:gs>
              <a:gs pos="57000">
                <a:schemeClr val="accent1">
                  <a:lumMod val="60000"/>
                  <a:lumOff val="40000"/>
                  <a:alpha val="0"/>
                </a:schemeClr>
              </a:gs>
            </a:gsLst>
            <a:lin ang="5400000"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9" name="Vector_#color_$accent1_$accent1_3-2084&amp;11829"/>
          <p:cNvSpPr/>
          <p:nvPr>
            <p:custDataLst>
              <p:tags r:id="rId3"/>
            </p:custDataLst>
          </p:nvPr>
        </p:nvSpPr>
        <p:spPr>
          <a:xfrm>
            <a:off x="5032248" y="0"/>
            <a:ext cx="7159752" cy="3026664"/>
          </a:xfrm>
          <a:custGeom>
            <a:avLst/>
            <a:gdLst/>
            <a:ahLst/>
            <a:cxnLst/>
            <a:rect l="l" t="t" r="r" b="b"/>
            <a:pathLst>
              <a:path w="7159752" h="3026664">
                <a:moveTo>
                  <a:pt x="5769864" y="0"/>
                </a:moveTo>
                <a:lnTo>
                  <a:pt x="0" y="0"/>
                </a:lnTo>
                <a:lnTo>
                  <a:pt x="960120" y="960120"/>
                </a:lnTo>
                <a:cubicBezTo>
                  <a:pt x="1060704" y="1060704"/>
                  <a:pt x="1197864" y="1115568"/>
                  <a:pt x="1353312" y="1115568"/>
                </a:cubicBezTo>
                <a:lnTo>
                  <a:pt x="4206240" y="1115568"/>
                </a:lnTo>
                <a:cubicBezTo>
                  <a:pt x="4425696" y="1115568"/>
                  <a:pt x="4636008" y="1207008"/>
                  <a:pt x="4782312" y="1353312"/>
                </a:cubicBezTo>
                <a:lnTo>
                  <a:pt x="6455664" y="3026664"/>
                </a:lnTo>
                <a:lnTo>
                  <a:pt x="7159752" y="3026664"/>
                </a:lnTo>
                <a:lnTo>
                  <a:pt x="7159752" y="1645920"/>
                </a:lnTo>
                <a:lnTo>
                  <a:pt x="5769864" y="0"/>
                </a:lnTo>
              </a:path>
            </a:pathLst>
          </a:custGeom>
          <a:gradFill>
            <a:gsLst>
              <a:gs pos="0">
                <a:schemeClr val="accent1">
                  <a:alpha val="39600"/>
                </a:schemeClr>
              </a:gs>
              <a:gs pos="100000">
                <a:schemeClr val="accent1">
                  <a:lumMod val="60000"/>
                  <a:lumOff val="40000"/>
                  <a:alpha val="60000"/>
                </a:schemeClr>
              </a:gs>
            </a:gsLst>
            <a:lin ang="10800000"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10" name="Subtract_#color_$accent1_1_$accent1_1-2086&amp;195"/>
          <p:cNvSpPr/>
          <p:nvPr>
            <p:custDataLst>
              <p:tags r:id="rId4"/>
            </p:custDataLst>
          </p:nvPr>
        </p:nvSpPr>
        <p:spPr>
          <a:xfrm>
            <a:off x="6460109" y="1115568"/>
            <a:ext cx="3355848" cy="2148840"/>
          </a:xfrm>
          <a:custGeom>
            <a:avLst/>
            <a:gdLst/>
            <a:ahLst/>
            <a:cxnLst/>
            <a:rect l="l" t="t" r="r" b="b"/>
            <a:pathLst>
              <a:path w="3355848" h="2148840">
                <a:moveTo>
                  <a:pt x="1453896" y="0"/>
                </a:moveTo>
                <a:lnTo>
                  <a:pt x="3300984" y="1847088"/>
                </a:lnTo>
                <a:cubicBezTo>
                  <a:pt x="3419856" y="1956816"/>
                  <a:pt x="3337560" y="2148840"/>
                  <a:pt x="3182112" y="2148840"/>
                </a:cubicBezTo>
                <a:lnTo>
                  <a:pt x="2286000" y="2148840"/>
                </a:lnTo>
                <a:cubicBezTo>
                  <a:pt x="2194560" y="2148840"/>
                  <a:pt x="2121408" y="2112264"/>
                  <a:pt x="2057400" y="2057400"/>
                </a:cubicBezTo>
                <a:lnTo>
                  <a:pt x="0" y="0"/>
                </a:lnTo>
                <a:lnTo>
                  <a:pt x="1453896" y="0"/>
                </a:lnTo>
              </a:path>
            </a:pathLst>
          </a:custGeom>
          <a:gradFill>
            <a:gsLst>
              <a:gs pos="0">
                <a:schemeClr val="accent1">
                  <a:lumMod val="40000"/>
                  <a:lumOff val="60000"/>
                  <a:alpha val="28000"/>
                </a:schemeClr>
              </a:gs>
              <a:gs pos="51000">
                <a:schemeClr val="accent1">
                  <a:lumMod val="20000"/>
                  <a:lumOff val="80000"/>
                  <a:alpha val="0"/>
                </a:schemeClr>
              </a:gs>
            </a:gsLst>
            <a:lin ang="21000000"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11" name="Subtract_#color_$accent1_1_$accent1_1-2086&amp;194"/>
          <p:cNvSpPr/>
          <p:nvPr>
            <p:custDataLst>
              <p:tags r:id="rId5"/>
            </p:custDataLst>
          </p:nvPr>
        </p:nvSpPr>
        <p:spPr>
          <a:xfrm>
            <a:off x="2194560" y="3493008"/>
            <a:ext cx="3355848" cy="2148840"/>
          </a:xfrm>
          <a:custGeom>
            <a:avLst/>
            <a:gdLst/>
            <a:ahLst/>
            <a:cxnLst/>
            <a:rect l="l" t="t" r="r" b="b"/>
            <a:pathLst>
              <a:path w="3355848" h="2148840">
                <a:moveTo>
                  <a:pt x="1901952" y="2148840"/>
                </a:moveTo>
                <a:lnTo>
                  <a:pt x="54864" y="301752"/>
                </a:lnTo>
                <a:cubicBezTo>
                  <a:pt x="-54864" y="192024"/>
                  <a:pt x="18288" y="0"/>
                  <a:pt x="173736" y="0"/>
                </a:cubicBezTo>
                <a:lnTo>
                  <a:pt x="1069848" y="0"/>
                </a:lnTo>
                <a:cubicBezTo>
                  <a:pt x="1161288" y="0"/>
                  <a:pt x="1243584" y="36576"/>
                  <a:pt x="1298448" y="91440"/>
                </a:cubicBezTo>
                <a:lnTo>
                  <a:pt x="3355848" y="2148840"/>
                </a:lnTo>
                <a:lnTo>
                  <a:pt x="1901952" y="2148840"/>
                </a:lnTo>
              </a:path>
            </a:pathLst>
          </a:custGeom>
          <a:gradFill>
            <a:gsLst>
              <a:gs pos="100000">
                <a:schemeClr val="accent1">
                  <a:lumMod val="40000"/>
                  <a:lumOff val="60000"/>
                  <a:alpha val="28000"/>
                </a:schemeClr>
              </a:gs>
              <a:gs pos="56000">
                <a:schemeClr val="accent1">
                  <a:lumMod val="20000"/>
                  <a:lumOff val="80000"/>
                  <a:alpha val="0"/>
                </a:schemeClr>
              </a:gs>
            </a:gsLst>
            <a:lin ang="21000000" scaled="0"/>
          </a:gradFill>
          <a:ln w="25400">
            <a:noFill/>
          </a:ln>
          <a:effectLst/>
          <a:extLs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12" name="Vector_#color_$accent1_$accent3-2084&amp;11832"/>
          <p:cNvSpPr/>
          <p:nvPr>
            <p:custDataLst>
              <p:tags r:id="rId6"/>
            </p:custDataLst>
          </p:nvPr>
        </p:nvSpPr>
        <p:spPr>
          <a:xfrm>
            <a:off x="7214616" y="0"/>
            <a:ext cx="3849624" cy="1645920"/>
          </a:xfrm>
          <a:custGeom>
            <a:avLst/>
            <a:gdLst/>
            <a:ahLst/>
            <a:cxnLst/>
            <a:rect l="l" t="t" r="r" b="b"/>
            <a:pathLst>
              <a:path w="3849624" h="1645920">
                <a:moveTo>
                  <a:pt x="2532888" y="0"/>
                </a:moveTo>
                <a:lnTo>
                  <a:pt x="3785616" y="1261872"/>
                </a:lnTo>
                <a:cubicBezTo>
                  <a:pt x="3922776" y="1399032"/>
                  <a:pt x="3822192" y="1645920"/>
                  <a:pt x="3630168" y="1645920"/>
                </a:cubicBezTo>
                <a:lnTo>
                  <a:pt x="1929384" y="1645920"/>
                </a:lnTo>
                <a:cubicBezTo>
                  <a:pt x="1746504" y="1645920"/>
                  <a:pt x="1572768" y="1572768"/>
                  <a:pt x="1435608" y="1435608"/>
                </a:cubicBezTo>
                <a:lnTo>
                  <a:pt x="0" y="0"/>
                </a:lnTo>
                <a:lnTo>
                  <a:pt x="2532888" y="0"/>
                </a:lnTo>
              </a:path>
            </a:pathLst>
          </a:custGeom>
          <a:gradFill>
            <a:gsLst>
              <a:gs pos="0">
                <a:schemeClr val="accent1">
                  <a:alpha val="23000"/>
                </a:schemeClr>
              </a:gs>
              <a:gs pos="100000">
                <a:schemeClr val="accent3">
                  <a:alpha val="50000"/>
                </a:schemeClr>
              </a:gs>
            </a:gsLst>
            <a:lin ang="15497459"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13" name="Vector_#color_$accent1_3_$accent1_3-2084&amp;11835"/>
          <p:cNvSpPr/>
          <p:nvPr>
            <p:custDataLst>
              <p:tags r:id="rId7"/>
            </p:custDataLst>
          </p:nvPr>
        </p:nvSpPr>
        <p:spPr>
          <a:xfrm>
            <a:off x="0" y="2752344"/>
            <a:ext cx="5779008" cy="4105656"/>
          </a:xfrm>
          <a:custGeom>
            <a:avLst/>
            <a:gdLst/>
            <a:ahLst/>
            <a:cxnLst/>
            <a:rect l="l" t="t" r="r" b="b"/>
            <a:pathLst>
              <a:path w="5779008" h="4105656">
                <a:moveTo>
                  <a:pt x="5779008" y="4105656"/>
                </a:moveTo>
                <a:lnTo>
                  <a:pt x="3758184" y="4105656"/>
                </a:lnTo>
                <a:lnTo>
                  <a:pt x="73152" y="420624"/>
                </a:lnTo>
                <a:cubicBezTo>
                  <a:pt x="-82296" y="265176"/>
                  <a:pt x="27432" y="0"/>
                  <a:pt x="246888" y="0"/>
                </a:cubicBezTo>
                <a:lnTo>
                  <a:pt x="1490472" y="0"/>
                </a:lnTo>
                <a:cubicBezTo>
                  <a:pt x="1609344" y="0"/>
                  <a:pt x="1719072" y="45720"/>
                  <a:pt x="1801368" y="128016"/>
                </a:cubicBezTo>
                <a:lnTo>
                  <a:pt x="5779008" y="4105656"/>
                </a:lnTo>
              </a:path>
            </a:pathLst>
          </a:custGeom>
          <a:gradFill>
            <a:gsLst>
              <a:gs pos="0">
                <a:schemeClr val="accent1">
                  <a:lumMod val="60000"/>
                  <a:lumOff val="40000"/>
                  <a:alpha val="67000"/>
                </a:schemeClr>
              </a:gs>
              <a:gs pos="51000">
                <a:schemeClr val="accent1">
                  <a:lumMod val="60000"/>
                  <a:lumOff val="40000"/>
                  <a:alpha val="0"/>
                </a:schemeClr>
              </a:gs>
            </a:gsLst>
            <a:lin ang="15000000"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14" name="Vector_#color_$accent1_$accent1_3-2084&amp;11838"/>
          <p:cNvSpPr/>
          <p:nvPr>
            <p:custDataLst>
              <p:tags r:id="rId8"/>
            </p:custDataLst>
          </p:nvPr>
        </p:nvSpPr>
        <p:spPr>
          <a:xfrm>
            <a:off x="0" y="3730752"/>
            <a:ext cx="7114032" cy="3127248"/>
          </a:xfrm>
          <a:custGeom>
            <a:avLst/>
            <a:gdLst/>
            <a:ahLst/>
            <a:cxnLst/>
            <a:rect l="l" t="t" r="r" b="b"/>
            <a:pathLst>
              <a:path w="7114032" h="3127248">
                <a:moveTo>
                  <a:pt x="0" y="1545336"/>
                </a:moveTo>
                <a:lnTo>
                  <a:pt x="0" y="0"/>
                </a:lnTo>
                <a:lnTo>
                  <a:pt x="557784" y="0"/>
                </a:lnTo>
                <a:lnTo>
                  <a:pt x="2231136" y="1673352"/>
                </a:lnTo>
                <a:cubicBezTo>
                  <a:pt x="2386584" y="1819656"/>
                  <a:pt x="2587752" y="1911096"/>
                  <a:pt x="2807208" y="1911096"/>
                </a:cubicBezTo>
                <a:lnTo>
                  <a:pt x="5669280" y="1911096"/>
                </a:lnTo>
                <a:cubicBezTo>
                  <a:pt x="5815584" y="1911096"/>
                  <a:pt x="5952744" y="1965960"/>
                  <a:pt x="6062472" y="2075688"/>
                </a:cubicBezTo>
                <a:lnTo>
                  <a:pt x="7114032" y="3127248"/>
                </a:lnTo>
                <a:lnTo>
                  <a:pt x="1335024" y="3127248"/>
                </a:lnTo>
                <a:lnTo>
                  <a:pt x="0" y="1545336"/>
                </a:lnTo>
              </a:path>
            </a:pathLst>
          </a:custGeom>
          <a:gradFill>
            <a:gsLst>
              <a:gs pos="0">
                <a:schemeClr val="accent1">
                  <a:alpha val="39600"/>
                </a:schemeClr>
              </a:gs>
              <a:gs pos="100000">
                <a:schemeClr val="accent1">
                  <a:lumMod val="60000"/>
                  <a:lumOff val="40000"/>
                  <a:alpha val="60000"/>
                </a:schemeClr>
              </a:gs>
            </a:gsLst>
            <a:lin ang="0"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15" name="Vector_#color_$accent1_$accent3-2084&amp;11841"/>
          <p:cNvSpPr/>
          <p:nvPr>
            <p:custDataLst>
              <p:tags r:id="rId9"/>
            </p:custDataLst>
          </p:nvPr>
        </p:nvSpPr>
        <p:spPr>
          <a:xfrm>
            <a:off x="987552" y="5120640"/>
            <a:ext cx="3950208" cy="1737360"/>
          </a:xfrm>
          <a:custGeom>
            <a:avLst/>
            <a:gdLst/>
            <a:ahLst/>
            <a:cxnLst/>
            <a:rect l="l" t="t" r="r" b="b"/>
            <a:pathLst>
              <a:path w="3950208" h="1737360">
                <a:moveTo>
                  <a:pt x="3950208" y="1737360"/>
                </a:moveTo>
                <a:lnTo>
                  <a:pt x="1408176" y="1737360"/>
                </a:lnTo>
                <a:lnTo>
                  <a:pt x="64008" y="374904"/>
                </a:lnTo>
                <a:cubicBezTo>
                  <a:pt x="-73152" y="237744"/>
                  <a:pt x="27432" y="0"/>
                  <a:pt x="219456" y="0"/>
                </a:cubicBezTo>
                <a:lnTo>
                  <a:pt x="1920240" y="0"/>
                </a:lnTo>
                <a:cubicBezTo>
                  <a:pt x="2103120" y="0"/>
                  <a:pt x="2286000" y="73152"/>
                  <a:pt x="2414016" y="201168"/>
                </a:cubicBezTo>
                <a:lnTo>
                  <a:pt x="3950208" y="1737360"/>
                </a:lnTo>
              </a:path>
            </a:pathLst>
          </a:custGeom>
          <a:gradFill>
            <a:gsLst>
              <a:gs pos="100000">
                <a:schemeClr val="accent1">
                  <a:alpha val="23000"/>
                </a:schemeClr>
              </a:gs>
              <a:gs pos="0">
                <a:schemeClr val="accent3">
                  <a:alpha val="50000"/>
                </a:schemeClr>
              </a:gs>
            </a:gsLst>
            <a:lin ang="15497459" scaled="0"/>
          </a:gradFill>
          <a:ln w="25400">
            <a:noFill/>
          </a:ln>
          <a:effectLst/>
          <a:extLs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2" name="标题 1"/>
          <p:cNvSpPr/>
          <p:nvPr>
            <p:ph type="title"/>
            <p:custDataLst>
              <p:tags r:id="rId10"/>
            </p:custDataLst>
          </p:nvPr>
        </p:nvSpPr>
        <p:spPr>
          <a:xfrm>
            <a:off x="1525200" y="3429072"/>
            <a:ext cx="9144000" cy="1691568"/>
          </a:xfrm>
        </p:spPr>
        <p:txBody>
          <a:bodyPr wrap="square" anchor="t">
            <a:normAutofit/>
          </a:bodyPr>
          <a:lstStyle>
            <a:lvl1pPr algn="ctr">
              <a:defRPr sz="5000">
                <a:solidFill>
                  <a:schemeClr val="tx1"/>
                </a:solidFill>
                <a:latin typeface="+mj-ea"/>
                <a:ea typeface="+mj-ea"/>
              </a:defRPr>
            </a:lvl1pPr>
          </a:lstStyle>
          <a:p>
            <a:r>
              <a:rPr lang="zh-CN" altLang="en-US" dirty="0"/>
              <a:t>单击此处编辑母版标题样式</a:t>
            </a:r>
            <a:endParaRPr lang="zh-CN" altLang="en-US" dirty="0"/>
          </a:p>
        </p:txBody>
      </p:sp>
      <p:sp>
        <p:nvSpPr>
          <p:cNvPr id="8" name="节编号 3"/>
          <p:cNvSpPr/>
          <p:nvPr>
            <p:ph type="body" sz="quarter" idx="13" hasCustomPrompt="1"/>
            <p:custDataLst>
              <p:tags r:id="rId11"/>
            </p:custDataLst>
          </p:nvPr>
        </p:nvSpPr>
        <p:spPr>
          <a:xfrm>
            <a:off x="1525200" y="1141730"/>
            <a:ext cx="9144000" cy="2003139"/>
          </a:xfrm>
        </p:spPr>
        <p:txBody>
          <a:bodyPr wrap="square" anchor="b">
            <a:normAutofit/>
          </a:bodyPr>
          <a:lstStyle>
            <a:lvl1pPr marL="0" indent="0" algn="ctr">
              <a:buNone/>
              <a:defRPr sz="4600" b="1">
                <a:solidFill>
                  <a:schemeClr val="accent1">
                    <a:lumMod val="75000"/>
                  </a:schemeClr>
                </a:solidFill>
                <a:latin typeface="+mj-ea"/>
                <a:ea typeface="+mj-ea"/>
              </a:defRPr>
            </a:lvl1pPr>
          </a:lstStyle>
          <a:p>
            <a:pPr lvl="0"/>
            <a:r>
              <a:rPr lang="zh-CN" altLang="en-US" dirty="0"/>
              <a:t>节编号</a:t>
            </a:r>
            <a:endParaRPr lang="zh-CN" altLang="en-US" dirty="0"/>
          </a:p>
        </p:txBody>
      </p:sp>
      <p:sp>
        <p:nvSpPr>
          <p:cNvPr id="4" name="日期占位符 4"/>
          <p:cNvSpPr/>
          <p:nvPr>
            <p:ph type="dt" sz="half" idx="10"/>
            <p:custDataLst>
              <p:tags r:id="rId12"/>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5"/>
          <p:cNvSpPr/>
          <p:nvPr>
            <p:ph type="ftr" sz="quarter" idx="11"/>
            <p:custDataLst>
              <p:tags r:id="rId13"/>
            </p:custDataLst>
          </p:nvPr>
        </p:nvSpPr>
        <p:spPr/>
        <p:txBody>
          <a:bodyPr/>
          <a:lstStyle/>
          <a:p>
            <a:endParaRPr lang="zh-CN" altLang="en-US"/>
          </a:p>
        </p:txBody>
      </p:sp>
      <p:sp>
        <p:nvSpPr>
          <p:cNvPr id="6" name="灯片编号占位符 6"/>
          <p:cNvSpPr/>
          <p:nvPr>
            <p:ph type="sldNum" sz="quarter" idx="12"/>
            <p:custDataLst>
              <p:tags r:id="rId14"/>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p:nvPr>
            <p:ph type="title"/>
            <p:custDataLst>
              <p:tags r:id="rId2"/>
            </p:custDataLst>
          </p:nvPr>
        </p:nvSpPr>
        <p:spPr/>
        <p:txBody>
          <a:bodyPr vert="horz" wrap="square" lIns="0" tIns="0" rIns="0" bIns="0" rtlCol="0" anchor="b">
            <a:normAutofit/>
          </a:bodyPr>
          <a:lstStyle>
            <a:lvl1pPr>
              <a:defRPr lang="zh-CN" altLang="en-US" dirty="0">
                <a:latin typeface="+mj-ea"/>
                <a:ea typeface="+mj-ea"/>
                <a:cs typeface="+mj-ea"/>
              </a:defRPr>
            </a:lvl1pPr>
          </a:lstStyle>
          <a:p>
            <a:pPr lvl="0"/>
            <a:r>
              <a:rPr lang="zh-CN" altLang="en-US" dirty="0"/>
              <a:t>单击此处编辑母版标题样式</a:t>
            </a:r>
            <a:endParaRPr lang="zh-CN" altLang="en-US" dirty="0"/>
          </a:p>
        </p:txBody>
      </p:sp>
      <p:sp>
        <p:nvSpPr>
          <p:cNvPr id="3" name="内容占位符 2"/>
          <p:cNvSpPr/>
          <p:nvPr>
            <p:ph sz="half" idx="1"/>
            <p:custDataLst>
              <p:tags r:id="rId3"/>
            </p:custDataLst>
          </p:nvPr>
        </p:nvSpPr>
        <p:spPr>
          <a:xfrm>
            <a:off x="695960" y="1301750"/>
            <a:ext cx="5323840" cy="4875850"/>
          </a:xfrm>
        </p:spPr>
        <p:txBody>
          <a:bodyPr wrap="square">
            <a:normAutofit/>
          </a:bodyPr>
          <a:lstStyle>
            <a:lvl1pPr>
              <a:defRPr>
                <a:latin typeface="+mn-ea"/>
                <a:ea typeface="+mn-ea"/>
                <a:cs typeface="+mn-ea"/>
              </a:defRPr>
            </a:lvl1pPr>
            <a:lvl2pPr>
              <a:defRPr>
                <a:latin typeface="+mn-ea"/>
                <a:ea typeface="+mn-ea"/>
                <a:cs typeface="+mn-ea"/>
              </a:defRPr>
            </a:lvl2pPr>
            <a:lvl3pPr>
              <a:defRPr>
                <a:latin typeface="+mn-ea"/>
                <a:ea typeface="+mn-ea"/>
                <a:cs typeface="+mn-ea"/>
              </a:defRPr>
            </a:lvl3pPr>
            <a:lvl4pPr>
              <a:defRPr>
                <a:latin typeface="+mn-ea"/>
                <a:ea typeface="+mn-ea"/>
                <a:cs typeface="+mn-ea"/>
              </a:defRPr>
            </a:lvl4pPr>
            <a:lvl5pPr>
              <a:defRPr>
                <a:latin typeface="+mn-ea"/>
                <a:ea typeface="+mn-ea"/>
                <a:cs typeface="+mn-ea"/>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p:nvPr>
            <p:ph sz="half" idx="2"/>
            <p:custDataLst>
              <p:tags r:id="rId4"/>
            </p:custDataLst>
          </p:nvPr>
        </p:nvSpPr>
        <p:spPr>
          <a:xfrm>
            <a:off x="6172200" y="1301750"/>
            <a:ext cx="5323840" cy="4875850"/>
          </a:xfrm>
        </p:spPr>
        <p:txBody>
          <a:bodyPr wrap="square">
            <a:normAutofit/>
          </a:bodyPr>
          <a:lstStyle>
            <a:lvl1pPr>
              <a:defRPr>
                <a:latin typeface="+mn-ea"/>
                <a:ea typeface="+mn-ea"/>
                <a:cs typeface="+mn-ea"/>
              </a:defRPr>
            </a:lvl1pPr>
            <a:lvl2pPr>
              <a:defRPr>
                <a:latin typeface="+mn-ea"/>
                <a:ea typeface="+mn-ea"/>
                <a:cs typeface="+mn-ea"/>
              </a:defRPr>
            </a:lvl2pPr>
            <a:lvl3pPr>
              <a:defRPr>
                <a:latin typeface="+mn-ea"/>
                <a:ea typeface="+mn-ea"/>
                <a:cs typeface="+mn-ea"/>
              </a:defRPr>
            </a:lvl3pPr>
            <a:lvl4pPr>
              <a:defRPr>
                <a:latin typeface="+mn-ea"/>
                <a:ea typeface="+mn-ea"/>
                <a:cs typeface="+mn-ea"/>
              </a:defRPr>
            </a:lvl4pPr>
            <a:lvl5pPr>
              <a:defRPr>
                <a:latin typeface="+mn-ea"/>
                <a:ea typeface="+mn-ea"/>
                <a:cs typeface="+mn-ea"/>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日期占位符 4"/>
          <p:cNvSpPr/>
          <p:nvPr>
            <p:ph type="dt" sz="half" idx="10"/>
            <p:custDataLst>
              <p:tags r:id="rId5"/>
            </p:custDataLst>
          </p:nvPr>
        </p:nvSpPr>
        <p:spPr/>
        <p:txBody>
          <a:bodyPr wrap="square">
            <a:normAutofit/>
          </a:bodyPr>
          <a:lstStyle/>
          <a:p>
            <a:fld id="{5592522B-0F24-4480-B9DD-A9474A6880D6}" type="datetimeFigureOut">
              <a:rPr lang="zh-CN" altLang="en-US" smtClean="0"/>
            </a:fld>
            <a:endParaRPr lang="zh-CN" altLang="en-US"/>
          </a:p>
        </p:txBody>
      </p:sp>
      <p:sp>
        <p:nvSpPr>
          <p:cNvPr id="6" name="页脚占位符 5"/>
          <p:cNvSpPr/>
          <p:nvPr>
            <p:ph type="ftr" sz="quarter" idx="11"/>
            <p:custDataLst>
              <p:tags r:id="rId6"/>
            </p:custDataLst>
          </p:nvPr>
        </p:nvSpPr>
        <p:spPr/>
        <p:txBody>
          <a:bodyPr/>
          <a:lstStyle/>
          <a:p>
            <a:endParaRPr lang="zh-CN" altLang="en-US"/>
          </a:p>
        </p:txBody>
      </p:sp>
      <p:sp>
        <p:nvSpPr>
          <p:cNvPr id="7" name="灯片编号占位符 6"/>
          <p:cNvSpPr/>
          <p:nvPr>
            <p:ph type="sldNum" sz="quarter" idx="12"/>
            <p:custDataLst>
              <p:tags r:id="rId7"/>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p:nvPr>
            <p:ph type="ftr" sz="quarter" idx="11"/>
            <p:custDataLst>
              <p:tags r:id="rId8"/>
            </p:custDataLst>
          </p:nvPr>
        </p:nvSpPr>
        <p:spPr/>
        <p:txBody>
          <a:bodyPr/>
          <a:lstStyle/>
          <a:p>
            <a:endParaRPr lang="zh-CN" altLang="en-US"/>
          </a:p>
        </p:txBody>
      </p:sp>
      <p:sp>
        <p:nvSpPr>
          <p:cNvPr id="9" name="灯片编号占位符 8"/>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p:nvPr>
            <p:ph type="title"/>
            <p:custDataLst>
              <p:tags r:id="rId2"/>
            </p:custDataLst>
          </p:nvPr>
        </p:nvSpPr>
        <p:spPr>
          <a:xfrm>
            <a:off x="694800" y="360000"/>
            <a:ext cx="10800000" cy="720000"/>
          </a:xfrm>
        </p:spPr>
        <p:txBody>
          <a:bodyPr vert="horz" wrap="square" lIns="0" tIns="0" rIns="0" bIns="0" rtlCol="0" anchor="b">
            <a:normAutofit/>
          </a:bodyPr>
          <a:lstStyle>
            <a:lvl1pPr>
              <a:defRPr lang="zh-CN" altLang="en-US" dirty="0"/>
            </a:lvl1pPr>
          </a:lstStyle>
          <a:p>
            <a:pPr lvl="0"/>
            <a:r>
              <a:rPr lang="zh-CN" altLang="en-US" dirty="0"/>
              <a:t>单击此处编辑母版标题样式</a:t>
            </a:r>
            <a:endParaRPr lang="zh-CN" altLang="en-US" dirty="0"/>
          </a:p>
        </p:txBody>
      </p:sp>
      <p:sp>
        <p:nvSpPr>
          <p:cNvPr id="3" name="文本占位符 2"/>
          <p:cNvSpPr/>
          <p:nvPr>
            <p:ph type="body" idx="1"/>
            <p:custDataLst>
              <p:tags r:id="rId3"/>
            </p:custDataLst>
          </p:nvPr>
        </p:nvSpPr>
        <p:spPr>
          <a:xfrm>
            <a:off x="695960" y="1301750"/>
            <a:ext cx="5323840" cy="411303"/>
          </a:xfrm>
        </p:spPr>
        <p:txBody>
          <a:bodyPr wrap="square" anchor="b">
            <a:normAutofit/>
          </a:bodyPr>
          <a:lstStyle>
            <a:lvl1pPr marL="0" indent="0">
              <a:buNone/>
              <a:defRPr sz="2400" b="1">
                <a:latin typeface="+mn-ea"/>
                <a:ea typeface="+mn-ea"/>
                <a:cs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p:nvPr>
            <p:ph sz="half" idx="2"/>
            <p:custDataLst>
              <p:tags r:id="rId4"/>
            </p:custDataLst>
          </p:nvPr>
        </p:nvSpPr>
        <p:spPr>
          <a:xfrm>
            <a:off x="695960" y="1875099"/>
            <a:ext cx="5323840" cy="4300276"/>
          </a:xfrm>
        </p:spPr>
        <p:txBody>
          <a:bodyPr wrap="square">
            <a:normAutofit/>
          </a:bodyPr>
          <a:lstStyle>
            <a:lvl1pPr>
              <a:defRPr sz="2200">
                <a:latin typeface="+mn-ea"/>
                <a:ea typeface="+mn-ea"/>
                <a:cs typeface="+mn-ea"/>
              </a:defRPr>
            </a:lvl1pPr>
            <a:lvl2pPr>
              <a:defRPr>
                <a:latin typeface="+mn-ea"/>
                <a:ea typeface="+mn-ea"/>
                <a:cs typeface="+mn-ea"/>
              </a:defRPr>
            </a:lvl2pPr>
            <a:lvl3pPr>
              <a:defRPr>
                <a:latin typeface="+mn-ea"/>
                <a:ea typeface="+mn-ea"/>
                <a:cs typeface="+mn-ea"/>
              </a:defRPr>
            </a:lvl3pPr>
            <a:lvl4pPr>
              <a:defRPr>
                <a:latin typeface="+mn-ea"/>
                <a:ea typeface="+mn-ea"/>
                <a:cs typeface="+mn-ea"/>
              </a:defRPr>
            </a:lvl4pPr>
            <a:lvl5pPr>
              <a:defRPr>
                <a:latin typeface="+mn-ea"/>
                <a:ea typeface="+mn-ea"/>
                <a:cs typeface="+mn-ea"/>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文本占位符 4"/>
          <p:cNvSpPr/>
          <p:nvPr>
            <p:ph type="body" sz="quarter" idx="3"/>
            <p:custDataLst>
              <p:tags r:id="rId5"/>
            </p:custDataLst>
          </p:nvPr>
        </p:nvSpPr>
        <p:spPr>
          <a:xfrm>
            <a:off x="6172200" y="1301750"/>
            <a:ext cx="5323840" cy="411303"/>
          </a:xfrm>
        </p:spPr>
        <p:txBody>
          <a:bodyPr wrap="square" anchor="b">
            <a:normAutofit/>
          </a:bodyPr>
          <a:lstStyle>
            <a:lvl1pPr marL="0" indent="0">
              <a:buNone/>
              <a:defRPr sz="2400" b="1">
                <a:latin typeface="+mn-ea"/>
                <a:ea typeface="+mn-ea"/>
                <a:cs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p:nvPr>
            <p:ph sz="quarter" idx="4"/>
            <p:custDataLst>
              <p:tags r:id="rId6"/>
            </p:custDataLst>
          </p:nvPr>
        </p:nvSpPr>
        <p:spPr>
          <a:xfrm>
            <a:off x="6172200" y="1875099"/>
            <a:ext cx="5323840" cy="4300276"/>
          </a:xfrm>
        </p:spPr>
        <p:txBody>
          <a:bodyPr wrap="square">
            <a:normAutofit/>
          </a:bodyPr>
          <a:lstStyle>
            <a:lvl1pPr>
              <a:defRPr sz="2200">
                <a:latin typeface="+mn-ea"/>
                <a:ea typeface="+mn-ea"/>
                <a:cs typeface="+mn-ea"/>
              </a:defRPr>
            </a:lvl1pPr>
            <a:lvl2pPr>
              <a:defRPr>
                <a:latin typeface="+mn-ea"/>
                <a:ea typeface="+mn-ea"/>
                <a:cs typeface="+mn-ea"/>
              </a:defRPr>
            </a:lvl2pPr>
            <a:lvl3pPr>
              <a:defRPr>
                <a:latin typeface="+mn-ea"/>
                <a:ea typeface="+mn-ea"/>
                <a:cs typeface="+mn-ea"/>
              </a:defRPr>
            </a:lvl3pPr>
            <a:lvl4pPr>
              <a:defRPr>
                <a:latin typeface="+mn-ea"/>
                <a:ea typeface="+mn-ea"/>
                <a:cs typeface="+mn-ea"/>
              </a:defRPr>
            </a:lvl4pPr>
            <a:lvl5pPr>
              <a:defRPr>
                <a:latin typeface="+mn-ea"/>
                <a:ea typeface="+mn-ea"/>
                <a:cs typeface="+mn-ea"/>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7" name="日期占位符 6"/>
          <p:cNvSpPr/>
          <p:nvPr>
            <p:ph type="dt" sz="half" idx="10"/>
            <p:custDataLst>
              <p:tags r:id="rId7"/>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7"/>
          <p:cNvSpPr/>
          <p:nvPr>
            <p:ph type="ftr" sz="quarter" idx="11"/>
            <p:custDataLst>
              <p:tags r:id="rId8"/>
            </p:custDataLst>
          </p:nvPr>
        </p:nvSpPr>
        <p:spPr/>
        <p:txBody>
          <a:bodyPr/>
          <a:lstStyle/>
          <a:p>
            <a:endParaRPr lang="zh-CN" altLang="en-US"/>
          </a:p>
        </p:txBody>
      </p:sp>
      <p:sp>
        <p:nvSpPr>
          <p:cNvPr id="9" name="灯片编号占位符 8"/>
          <p:cNvSpPr/>
          <p:nvPr>
            <p:ph type="sldNum" sz="quarter" idx="12"/>
            <p:custDataLst>
              <p:tags r:id="rId9"/>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日期占位符 2"/>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4" name="页脚占位符 3"/>
          <p:cNvSpPr/>
          <p:nvPr>
            <p:ph type="ftr" sz="quarter" idx="11"/>
            <p:custDataLst>
              <p:tags r:id="rId4"/>
            </p:custDataLst>
          </p:nvPr>
        </p:nvSpPr>
        <p:spPr/>
        <p:txBody>
          <a:bodyPr/>
          <a:lstStyle/>
          <a:p>
            <a:endParaRPr lang="zh-CN" altLang="en-US"/>
          </a:p>
        </p:txBody>
      </p:sp>
      <p:sp>
        <p:nvSpPr>
          <p:cNvPr id="5" name="灯片编号占位符 4"/>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dirty="0"/>
          </a:p>
        </p:txBody>
      </p:sp>
      <p:sp>
        <p:nvSpPr>
          <p:cNvPr id="3" name="页脚占位符 2"/>
          <p:cNvSpPr/>
          <p:nvPr>
            <p:ph type="ftr" sz="quarter" idx="11"/>
            <p:custDataLst>
              <p:tags r:id="rId3"/>
            </p:custDataLst>
          </p:nvPr>
        </p:nvSpPr>
        <p:spPr/>
        <p:txBody>
          <a:bodyPr/>
          <a:lstStyle/>
          <a:p>
            <a:endParaRPr lang="zh-CN" altLang="en-US"/>
          </a:p>
        </p:txBody>
      </p:sp>
      <p:sp>
        <p:nvSpPr>
          <p:cNvPr id="4" name="灯片编号占位符 3"/>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p:nvPr>
            <p:ph idx="1"/>
            <p:custDataLst>
              <p:tags r:id="rId2"/>
            </p:custDataLst>
          </p:nvPr>
        </p:nvSpPr>
        <p:spPr>
          <a:xfrm>
            <a:off x="695960" y="360045"/>
            <a:ext cx="10801985" cy="5817870"/>
          </a:xfrm>
        </p:spPr>
        <p:txBody>
          <a:bodyPr wrap="square">
            <a:normAutofit/>
          </a:bodyPr>
          <a:lstStyle>
            <a:lvl1pPr>
              <a:defRPr>
                <a:latin typeface="+mn-ea"/>
                <a:ea typeface="+mn-ea"/>
                <a:cs typeface="+mn-ea"/>
              </a:defRPr>
            </a:lvl1pPr>
            <a:lvl2pPr>
              <a:defRPr>
                <a:latin typeface="+mn-ea"/>
                <a:ea typeface="+mn-ea"/>
                <a:cs typeface="+mn-ea"/>
              </a:defRPr>
            </a:lvl2pPr>
            <a:lvl3pPr>
              <a:defRPr>
                <a:latin typeface="+mn-ea"/>
                <a:ea typeface="+mn-ea"/>
                <a:cs typeface="+mn-ea"/>
              </a:defRPr>
            </a:lvl3pPr>
            <a:lvl4pPr>
              <a:defRPr>
                <a:latin typeface="+mn-ea"/>
                <a:ea typeface="+mn-ea"/>
                <a:cs typeface="+mn-ea"/>
              </a:defRPr>
            </a:lvl4pPr>
            <a:lvl5pPr>
              <a:defRPr>
                <a:latin typeface="+mn-ea"/>
                <a:ea typeface="+mn-ea"/>
                <a:cs typeface="+mn-ea"/>
              </a:defRPr>
            </a:lvl5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2"/>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3"/>
          <p:cNvSpPr/>
          <p:nvPr>
            <p:ph type="ftr" sz="quarter" idx="11"/>
            <p:custDataLst>
              <p:tags r:id="rId4"/>
            </p:custDataLst>
          </p:nvPr>
        </p:nvSpPr>
        <p:spPr/>
        <p:txBody>
          <a:bodyPr/>
          <a:lstStyle/>
          <a:p>
            <a:endParaRPr lang="zh-CN" altLang="en-US"/>
          </a:p>
        </p:txBody>
      </p:sp>
      <p:sp>
        <p:nvSpPr>
          <p:cNvPr id="6" name="灯片编号占位符 4"/>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2" name="标题 1"/>
          <p:cNvSpPr/>
          <p:nvPr>
            <p:ph type="title"/>
            <p:custDataLst>
              <p:tags r:id="rId2"/>
            </p:custDataLst>
          </p:nvPr>
        </p:nvSpPr>
        <p:spPr>
          <a:xfrm>
            <a:off x="694800" y="360000"/>
            <a:ext cx="10800000" cy="720000"/>
          </a:xfrm>
        </p:spPr>
        <p:txBody>
          <a:bodyPr vert="horz" wrap="square" lIns="0" tIns="0" rIns="0" bIns="0" rtlCol="0" anchor="b">
            <a:normAutofit/>
          </a:bodyPr>
          <a:lstStyle>
            <a:lvl1pPr>
              <a:defRPr lang="zh-CN" altLang="en-US" dirty="0"/>
            </a:lvl1pPr>
          </a:lstStyle>
          <a:p>
            <a:pPr lvl="0"/>
            <a:r>
              <a:rPr lang="zh-CN" altLang="en-US" dirty="0"/>
              <a:t>单击此处编辑母版标题样式</a:t>
            </a:r>
            <a:endParaRPr lang="zh-CN" altLang="en-US" dirty="0"/>
          </a:p>
        </p:txBody>
      </p:sp>
      <p:sp>
        <p:nvSpPr>
          <p:cNvPr id="3" name="文本占位符 2"/>
          <p:cNvSpPr/>
          <p:nvPr>
            <p:ph type="body" idx="1" hasCustomPrompt="1"/>
            <p:custDataLst>
              <p:tags r:id="rId3"/>
            </p:custDataLst>
          </p:nvPr>
        </p:nvSpPr>
        <p:spPr>
          <a:xfrm>
            <a:off x="695960" y="1301750"/>
            <a:ext cx="10799088" cy="405553"/>
          </a:xfrm>
        </p:spPr>
        <p:txBody>
          <a:bodyPr wrap="square" anchor="t">
            <a:normAutofit/>
          </a:bodyPr>
          <a:lstStyle>
            <a:lvl1pPr marL="0" indent="0">
              <a:buNone/>
              <a:defRPr sz="2400" b="0">
                <a:latin typeface="+mn-ea"/>
                <a:ea typeface="+mn-ea"/>
                <a:cs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dirty="0"/>
              <a:t>单击此处编辑副标题</a:t>
            </a:r>
            <a:endParaRPr lang="zh-CN" altLang="en-US" dirty="0"/>
          </a:p>
        </p:txBody>
      </p:sp>
      <p:sp>
        <p:nvSpPr>
          <p:cNvPr id="7" name="日期占位符 3"/>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p:nvPr>
            <p:ph type="ftr" sz="quarter" idx="11"/>
            <p:custDataLst>
              <p:tags r:id="rId5"/>
            </p:custDataLst>
          </p:nvPr>
        </p:nvSpPr>
        <p:spPr/>
        <p:txBody>
          <a:bodyPr/>
          <a:lstStyle/>
          <a:p>
            <a:endParaRPr lang="zh-CN" altLang="en-US"/>
          </a:p>
        </p:txBody>
      </p:sp>
      <p:sp>
        <p:nvSpPr>
          <p:cNvPr id="9" name="灯片编号占位符 5"/>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22" name="Vector_#color_$accent1_$accent3_2-2084&amp;11796"/>
          <p:cNvSpPr/>
          <p:nvPr>
            <p:custDataLst>
              <p:tags r:id="rId2"/>
            </p:custDataLst>
          </p:nvPr>
        </p:nvSpPr>
        <p:spPr>
          <a:xfrm>
            <a:off x="7214870" y="6080760"/>
            <a:ext cx="4974590" cy="777240"/>
          </a:xfrm>
          <a:custGeom>
            <a:avLst/>
            <a:gdLst/>
            <a:ahLst/>
            <a:cxnLst/>
            <a:rect l="l" t="t" r="r" b="b"/>
            <a:pathLst>
              <a:path w="4974336" h="777240">
                <a:moveTo>
                  <a:pt x="4974336" y="0"/>
                </a:moveTo>
                <a:lnTo>
                  <a:pt x="4974336" y="777240"/>
                </a:lnTo>
                <a:lnTo>
                  <a:pt x="0" y="777240"/>
                </a:lnTo>
                <a:lnTo>
                  <a:pt x="603504" y="173736"/>
                </a:lnTo>
                <a:cubicBezTo>
                  <a:pt x="713232" y="64008"/>
                  <a:pt x="859536" y="9144"/>
                  <a:pt x="1014984" y="9144"/>
                </a:cubicBezTo>
                <a:lnTo>
                  <a:pt x="4919472" y="9144"/>
                </a:lnTo>
                <a:cubicBezTo>
                  <a:pt x="4937760" y="9144"/>
                  <a:pt x="4956048" y="0"/>
                  <a:pt x="4974336" y="0"/>
                </a:cubicBezTo>
              </a:path>
            </a:pathLst>
          </a:custGeom>
          <a:gradFill>
            <a:gsLst>
              <a:gs pos="0">
                <a:schemeClr val="accent1">
                  <a:alpha val="39600"/>
                </a:schemeClr>
              </a:gs>
              <a:gs pos="100000">
                <a:schemeClr val="accent3">
                  <a:lumMod val="40000"/>
                  <a:lumOff val="60000"/>
                  <a:alpha val="60000"/>
                </a:schemeClr>
              </a:gs>
            </a:gsLst>
            <a:lin ang="0" scaled="0"/>
          </a:gradFill>
          <a:ln w="25400">
            <a:noFill/>
          </a:ln>
          <a:effectLst/>
          <a:extLs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23" name="Subtract-2087&amp;326"/>
          <p:cNvSpPr/>
          <p:nvPr>
            <p:custDataLst>
              <p:tags r:id="rId3"/>
            </p:custDataLst>
          </p:nvPr>
        </p:nvSpPr>
        <p:spPr>
          <a:xfrm>
            <a:off x="8329930" y="2152650"/>
            <a:ext cx="3858895" cy="3940810"/>
          </a:xfrm>
          <a:custGeom>
            <a:avLst/>
            <a:gdLst/>
            <a:ahLst/>
            <a:cxnLst/>
            <a:rect l="l" t="t" r="r" b="b"/>
            <a:pathLst>
              <a:path w="3858768" h="3941064">
                <a:moveTo>
                  <a:pt x="3858768" y="0"/>
                </a:moveTo>
                <a:lnTo>
                  <a:pt x="3858768" y="3941064"/>
                </a:lnTo>
                <a:cubicBezTo>
                  <a:pt x="3840480" y="3941064"/>
                  <a:pt x="3822192" y="3941064"/>
                  <a:pt x="3803904" y="3941064"/>
                </a:cubicBezTo>
                <a:lnTo>
                  <a:pt x="0" y="3941064"/>
                </a:lnTo>
                <a:lnTo>
                  <a:pt x="3858768" y="0"/>
                </a:lnTo>
              </a:path>
            </a:pathLst>
          </a:custGeom>
          <a:gradFill>
            <a:gsLst>
              <a:gs pos="0">
                <a:schemeClr val="accent1">
                  <a:lumMod val="20000"/>
                  <a:lumOff val="80000"/>
                  <a:alpha val="32000"/>
                </a:schemeClr>
              </a:gs>
              <a:gs pos="61000">
                <a:schemeClr val="accent1">
                  <a:lumMod val="60000"/>
                  <a:lumOff val="40000"/>
                  <a:alpha val="0"/>
                </a:schemeClr>
              </a:gs>
            </a:gsLst>
            <a:lin ang="19385106"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25" name="Subtract-2087&amp;329"/>
          <p:cNvSpPr/>
          <p:nvPr>
            <p:custDataLst>
              <p:tags r:id="rId4"/>
            </p:custDataLst>
          </p:nvPr>
        </p:nvSpPr>
        <p:spPr>
          <a:xfrm>
            <a:off x="10628630" y="3474720"/>
            <a:ext cx="1563370" cy="1563370"/>
          </a:xfrm>
          <a:custGeom>
            <a:avLst/>
            <a:gdLst/>
            <a:ahLst/>
            <a:cxnLst/>
            <a:rect l="l" t="t" r="r" b="b"/>
            <a:pathLst>
              <a:path w="1563624" h="1563624">
                <a:moveTo>
                  <a:pt x="1563624" y="0"/>
                </a:moveTo>
                <a:lnTo>
                  <a:pt x="1563624" y="1563624"/>
                </a:lnTo>
                <a:lnTo>
                  <a:pt x="0" y="1563624"/>
                </a:lnTo>
                <a:lnTo>
                  <a:pt x="0" y="1563624"/>
                </a:lnTo>
                <a:lnTo>
                  <a:pt x="1563624" y="0"/>
                </a:lnTo>
              </a:path>
            </a:pathLst>
          </a:custGeom>
          <a:gradFill>
            <a:gsLst>
              <a:gs pos="0">
                <a:schemeClr val="accent1">
                  <a:lumMod val="60000"/>
                  <a:lumOff val="40000"/>
                  <a:alpha val="28000"/>
                </a:schemeClr>
              </a:gs>
              <a:gs pos="54000">
                <a:schemeClr val="accent1">
                  <a:lumMod val="60000"/>
                  <a:lumOff val="40000"/>
                  <a:alpha val="0"/>
                </a:schemeClr>
              </a:gs>
            </a:gsLst>
            <a:lin ang="19101987"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26" name="Vector_#color_$accent1_4_$accent3_3-2084&amp;11802"/>
          <p:cNvSpPr/>
          <p:nvPr>
            <p:custDataLst>
              <p:tags r:id="rId5"/>
            </p:custDataLst>
          </p:nvPr>
        </p:nvSpPr>
        <p:spPr>
          <a:xfrm>
            <a:off x="8415655" y="5038090"/>
            <a:ext cx="3776345" cy="1819910"/>
          </a:xfrm>
          <a:custGeom>
            <a:avLst/>
            <a:gdLst/>
            <a:ahLst/>
            <a:cxnLst/>
            <a:rect l="l" t="t" r="r" b="b"/>
            <a:pathLst>
              <a:path w="3776472" h="1819656">
                <a:moveTo>
                  <a:pt x="3776472" y="0"/>
                </a:moveTo>
                <a:lnTo>
                  <a:pt x="3776472" y="1819656"/>
                </a:lnTo>
                <a:lnTo>
                  <a:pt x="0" y="1819656"/>
                </a:lnTo>
                <a:lnTo>
                  <a:pt x="1527048" y="283464"/>
                </a:lnTo>
                <a:cubicBezTo>
                  <a:pt x="1709928" y="100584"/>
                  <a:pt x="1956816" y="0"/>
                  <a:pt x="2212848" y="0"/>
                </a:cubicBezTo>
                <a:lnTo>
                  <a:pt x="3776472" y="0"/>
                </a:lnTo>
              </a:path>
            </a:pathLst>
          </a:custGeom>
          <a:gradFill>
            <a:gsLst>
              <a:gs pos="0">
                <a:schemeClr val="accent3">
                  <a:lumMod val="60000"/>
                  <a:lumOff val="40000"/>
                  <a:alpha val="23000"/>
                </a:schemeClr>
              </a:gs>
              <a:gs pos="100000">
                <a:schemeClr val="accent1">
                  <a:lumMod val="75000"/>
                  <a:alpha val="40000"/>
                </a:schemeClr>
              </a:gs>
            </a:gsLst>
            <a:lin ang="611177"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27" name="Vector_#color_$accent1_4_$accent1_4-2084&amp;11811"/>
          <p:cNvSpPr/>
          <p:nvPr>
            <p:custDataLst>
              <p:tags r:id="rId6"/>
            </p:custDataLst>
          </p:nvPr>
        </p:nvSpPr>
        <p:spPr>
          <a:xfrm>
            <a:off x="9308465" y="5541010"/>
            <a:ext cx="2880360" cy="1316990"/>
          </a:xfrm>
          <a:custGeom>
            <a:avLst/>
            <a:gdLst/>
            <a:ahLst/>
            <a:cxnLst/>
            <a:rect l="l" t="t" r="r" b="b"/>
            <a:pathLst>
              <a:path w="2880360" h="1316736">
                <a:moveTo>
                  <a:pt x="2880360" y="0"/>
                </a:moveTo>
                <a:lnTo>
                  <a:pt x="2880360" y="1316736"/>
                </a:lnTo>
                <a:lnTo>
                  <a:pt x="0" y="1316736"/>
                </a:lnTo>
                <a:lnTo>
                  <a:pt x="1115568" y="201168"/>
                </a:lnTo>
                <a:cubicBezTo>
                  <a:pt x="1252728" y="73152"/>
                  <a:pt x="1426464" y="0"/>
                  <a:pt x="1609344" y="0"/>
                </a:cubicBezTo>
                <a:lnTo>
                  <a:pt x="2880360" y="0"/>
                </a:lnTo>
              </a:path>
            </a:pathLst>
          </a:custGeom>
          <a:gradFill flip="none" rotWithShape="1">
            <a:gsLst>
              <a:gs pos="0">
                <a:schemeClr val="accent1">
                  <a:alpha val="60000"/>
                  <a:lumMod val="69000"/>
                  <a:lumOff val="31000"/>
                </a:schemeClr>
              </a:gs>
              <a:gs pos="100000">
                <a:schemeClr val="accent1">
                  <a:alpha val="16200"/>
                  <a:lumMod val="70000"/>
                  <a:lumOff val="30000"/>
                </a:schemeClr>
              </a:gs>
            </a:gsLst>
            <a:lin ang="0" scaled="0"/>
            <a:tileRect/>
          </a:gradFill>
          <a:ln w="25400">
            <a:noFill/>
          </a:ln>
          <a:effectLst/>
        </p:spPr>
        <p:style>
          <a:lnRef idx="2">
            <a:schemeClr val="accent1">
              <a:lumMod val="75000"/>
            </a:schemeClr>
          </a:lnRef>
          <a:fillRef idx="1">
            <a:schemeClr val="accent1"/>
          </a:fillRef>
          <a:effectRef idx="0">
            <a:srgbClr val="FFFFFF"/>
          </a:effectRef>
          <a:fontRef idx="minor">
            <a:schemeClr val="lt1"/>
          </a:fontRef>
        </p:style>
      </p:sp>
      <p:sp>
        <p:nvSpPr>
          <p:cNvPr id="7" name="Subtract_#color_$accent1_1_$accent1_1-2086&amp;196"/>
          <p:cNvSpPr/>
          <p:nvPr>
            <p:custDataLst>
              <p:tags r:id="rId7"/>
            </p:custDataLst>
          </p:nvPr>
        </p:nvSpPr>
        <p:spPr>
          <a:xfrm>
            <a:off x="749808" y="1115568"/>
            <a:ext cx="3355848" cy="2148840"/>
          </a:xfrm>
          <a:custGeom>
            <a:avLst/>
            <a:gdLst/>
            <a:ahLst/>
            <a:cxnLst/>
            <a:rect l="l" t="t" r="r" b="b"/>
            <a:pathLst>
              <a:path w="3355848" h="2148840">
                <a:moveTo>
                  <a:pt x="1901952" y="0"/>
                </a:moveTo>
                <a:lnTo>
                  <a:pt x="3355848" y="0"/>
                </a:lnTo>
                <a:lnTo>
                  <a:pt x="1298448" y="2057400"/>
                </a:lnTo>
                <a:cubicBezTo>
                  <a:pt x="1234440" y="2112264"/>
                  <a:pt x="1161288" y="2148840"/>
                  <a:pt x="1069848" y="2148840"/>
                </a:cubicBezTo>
                <a:lnTo>
                  <a:pt x="173736" y="2148840"/>
                </a:lnTo>
                <a:cubicBezTo>
                  <a:pt x="18288" y="2148840"/>
                  <a:pt x="-54864" y="1956816"/>
                  <a:pt x="54864" y="1847088"/>
                </a:cubicBezTo>
                <a:lnTo>
                  <a:pt x="1901952" y="0"/>
                </a:lnTo>
              </a:path>
            </a:pathLst>
          </a:custGeom>
          <a:gradFill>
            <a:gsLst>
              <a:gs pos="0">
                <a:schemeClr val="accent1">
                  <a:lumMod val="60000"/>
                  <a:lumOff val="40000"/>
                  <a:alpha val="30000"/>
                </a:schemeClr>
              </a:gs>
              <a:gs pos="38000">
                <a:schemeClr val="accent1">
                  <a:lumMod val="20000"/>
                  <a:lumOff val="80000"/>
                  <a:alpha val="0"/>
                </a:schemeClr>
              </a:gs>
            </a:gsLst>
            <a:lin ang="11400000" scaled="0"/>
          </a:gradFill>
          <a:ln w="25400">
            <a:noFill/>
          </a:ln>
          <a:effectLst/>
          <a:extLs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9" name="Rectangle 2_#color_$accent1_$accent1_4-2080&amp;432"/>
          <p:cNvSpPr/>
          <p:nvPr>
            <p:custDataLst>
              <p:tags r:id="rId8"/>
            </p:custDataLst>
          </p:nvPr>
        </p:nvSpPr>
        <p:spPr>
          <a:xfrm>
            <a:off x="3677412" y="3941064"/>
            <a:ext cx="4837176" cy="685800"/>
          </a:xfrm>
          <a:custGeom>
            <a:avLst/>
            <a:gdLst/>
            <a:ahLst/>
            <a:cxnLst/>
            <a:rect l="l" t="t" r="r" b="b"/>
            <a:pathLst>
              <a:path w="4837176" h="685800">
                <a:moveTo>
                  <a:pt x="576072" y="64008"/>
                </a:moveTo>
                <a:cubicBezTo>
                  <a:pt x="612648" y="27432"/>
                  <a:pt x="667512" y="0"/>
                  <a:pt x="722376" y="0"/>
                </a:cubicBezTo>
                <a:lnTo>
                  <a:pt x="4608576" y="0"/>
                </a:lnTo>
                <a:cubicBezTo>
                  <a:pt x="4690872" y="0"/>
                  <a:pt x="4736592" y="109728"/>
                  <a:pt x="4681728" y="173736"/>
                </a:cubicBezTo>
                <a:lnTo>
                  <a:pt x="4261104" y="621792"/>
                </a:lnTo>
                <a:cubicBezTo>
                  <a:pt x="4224528" y="658368"/>
                  <a:pt x="4169664" y="685800"/>
                  <a:pt x="4114800" y="685800"/>
                </a:cubicBezTo>
                <a:lnTo>
                  <a:pt x="228600" y="685800"/>
                </a:lnTo>
                <a:cubicBezTo>
                  <a:pt x="146304" y="685800"/>
                  <a:pt x="100584" y="576072"/>
                  <a:pt x="155448" y="512064"/>
                </a:cubicBezTo>
                <a:lnTo>
                  <a:pt x="576072" y="64008"/>
                </a:lnTo>
              </a:path>
            </a:pathLst>
          </a:custGeom>
          <a:gradFill>
            <a:gsLst>
              <a:gs pos="0">
                <a:schemeClr val="accent1">
                  <a:alpha val="100000"/>
                </a:schemeClr>
              </a:gs>
              <a:gs pos="94255">
                <a:schemeClr val="accent1">
                  <a:lumMod val="75000"/>
                  <a:alpha val="100000"/>
                </a:schemeClr>
              </a:gs>
            </a:gsLst>
            <a:lin ang="43077"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12" name="Vector_#color_$accent1_3_$accent1_3-2084&amp;11865"/>
          <p:cNvSpPr/>
          <p:nvPr>
            <p:custDataLst>
              <p:tags r:id="rId9"/>
            </p:custDataLst>
          </p:nvPr>
        </p:nvSpPr>
        <p:spPr>
          <a:xfrm>
            <a:off x="0" y="0"/>
            <a:ext cx="4334256" cy="4005072"/>
          </a:xfrm>
          <a:custGeom>
            <a:avLst/>
            <a:gdLst/>
            <a:ahLst/>
            <a:cxnLst/>
            <a:rect l="l" t="t" r="r" b="b"/>
            <a:pathLst>
              <a:path w="4334256" h="4005072">
                <a:moveTo>
                  <a:pt x="4334256" y="0"/>
                </a:moveTo>
                <a:lnTo>
                  <a:pt x="2313432" y="0"/>
                </a:lnTo>
                <a:lnTo>
                  <a:pt x="0" y="2304288"/>
                </a:lnTo>
                <a:lnTo>
                  <a:pt x="0" y="4005072"/>
                </a:lnTo>
                <a:lnTo>
                  <a:pt x="146304" y="4005072"/>
                </a:lnTo>
                <a:cubicBezTo>
                  <a:pt x="265176" y="4005072"/>
                  <a:pt x="374904" y="3950208"/>
                  <a:pt x="457200" y="3867912"/>
                </a:cubicBezTo>
                <a:lnTo>
                  <a:pt x="4334256" y="0"/>
                </a:lnTo>
              </a:path>
            </a:pathLst>
          </a:custGeom>
          <a:gradFill>
            <a:gsLst>
              <a:gs pos="0">
                <a:schemeClr val="accent1">
                  <a:lumMod val="60000"/>
                  <a:lumOff val="40000"/>
                  <a:alpha val="30000"/>
                </a:schemeClr>
              </a:gs>
              <a:gs pos="68000">
                <a:schemeClr val="accent1">
                  <a:lumMod val="60000"/>
                  <a:lumOff val="40000"/>
                  <a:alpha val="0"/>
                </a:schemeClr>
              </a:gs>
            </a:gsLst>
            <a:lin ang="9420000" scaled="0"/>
          </a:gradFill>
          <a:ln w="25400">
            <a:noFill/>
          </a:ln>
          <a:effectLst/>
          <a:extLs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15" name="Vector_#color_$accent1_$accent3_2-2084&amp;11871"/>
          <p:cNvSpPr/>
          <p:nvPr>
            <p:custDataLst>
              <p:tags r:id="rId10"/>
            </p:custDataLst>
          </p:nvPr>
        </p:nvSpPr>
        <p:spPr>
          <a:xfrm>
            <a:off x="0" y="0"/>
            <a:ext cx="5568696" cy="2139696"/>
          </a:xfrm>
          <a:custGeom>
            <a:avLst/>
            <a:gdLst/>
            <a:ahLst/>
            <a:cxnLst/>
            <a:rect l="l" t="t" r="r" b="b"/>
            <a:pathLst>
              <a:path w="5568696" h="2139696">
                <a:moveTo>
                  <a:pt x="5568696" y="0"/>
                </a:moveTo>
                <a:lnTo>
                  <a:pt x="0" y="0"/>
                </a:lnTo>
                <a:lnTo>
                  <a:pt x="0" y="2139696"/>
                </a:lnTo>
                <a:lnTo>
                  <a:pt x="786384" y="1353312"/>
                </a:lnTo>
                <a:cubicBezTo>
                  <a:pt x="941832" y="1197864"/>
                  <a:pt x="1143000" y="1115568"/>
                  <a:pt x="1362456" y="1115568"/>
                </a:cubicBezTo>
                <a:lnTo>
                  <a:pt x="4224528" y="1115568"/>
                </a:lnTo>
                <a:cubicBezTo>
                  <a:pt x="4370832" y="1115568"/>
                  <a:pt x="4507992" y="1060704"/>
                  <a:pt x="4617720" y="950976"/>
                </a:cubicBezTo>
                <a:lnTo>
                  <a:pt x="5568696" y="0"/>
                </a:lnTo>
              </a:path>
            </a:pathLst>
          </a:custGeom>
          <a:gradFill>
            <a:gsLst>
              <a:gs pos="0">
                <a:schemeClr val="accent1">
                  <a:alpha val="39600"/>
                </a:schemeClr>
              </a:gs>
              <a:gs pos="100000">
                <a:schemeClr val="accent1">
                  <a:lumMod val="60000"/>
                  <a:lumOff val="40000"/>
                  <a:alpha val="19000"/>
                </a:schemeClr>
              </a:gs>
            </a:gsLst>
            <a:lin ang="0" scaled="0"/>
          </a:gradFill>
          <a:ln w="25400">
            <a:noFill/>
          </a:ln>
          <a:effectLst/>
          <a:extLs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16" name="Vector_#color_$accent1_$accent3-2084&amp;11874"/>
          <p:cNvSpPr/>
          <p:nvPr>
            <p:custDataLst>
              <p:tags r:id="rId11"/>
            </p:custDataLst>
          </p:nvPr>
        </p:nvSpPr>
        <p:spPr>
          <a:xfrm>
            <a:off x="0" y="0"/>
            <a:ext cx="3392424" cy="1636776"/>
          </a:xfrm>
          <a:custGeom>
            <a:avLst/>
            <a:gdLst/>
            <a:ahLst/>
            <a:cxnLst/>
            <a:rect l="l" t="t" r="r" b="b"/>
            <a:pathLst>
              <a:path w="3392424" h="1636776">
                <a:moveTo>
                  <a:pt x="3392424" y="0"/>
                </a:moveTo>
                <a:lnTo>
                  <a:pt x="859536" y="0"/>
                </a:lnTo>
                <a:lnTo>
                  <a:pt x="0" y="868680"/>
                </a:lnTo>
                <a:lnTo>
                  <a:pt x="0" y="1636776"/>
                </a:lnTo>
                <a:lnTo>
                  <a:pt x="1463040" y="1636776"/>
                </a:lnTo>
                <a:cubicBezTo>
                  <a:pt x="1645920" y="1636776"/>
                  <a:pt x="1819656" y="1563624"/>
                  <a:pt x="1956816" y="1435608"/>
                </a:cubicBezTo>
                <a:lnTo>
                  <a:pt x="3392424" y="0"/>
                </a:lnTo>
              </a:path>
            </a:pathLst>
          </a:custGeom>
          <a:gradFill>
            <a:gsLst>
              <a:gs pos="0">
                <a:schemeClr val="accent1">
                  <a:alpha val="50000"/>
                </a:schemeClr>
              </a:gs>
              <a:gs pos="100000">
                <a:schemeClr val="accent3">
                  <a:alpha val="50000"/>
                </a:schemeClr>
              </a:gs>
            </a:gsLst>
            <a:lin ang="4697460"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2" name="标题 1"/>
          <p:cNvSpPr/>
          <p:nvPr>
            <p:ph type="ctrTitle" hasCustomPrompt="1"/>
            <p:custDataLst>
              <p:tags r:id="rId12"/>
            </p:custDataLst>
          </p:nvPr>
        </p:nvSpPr>
        <p:spPr>
          <a:xfrm>
            <a:off x="838200" y="1419480"/>
            <a:ext cx="10515000" cy="2045146"/>
          </a:xfrm>
        </p:spPr>
        <p:txBody>
          <a:bodyPr wrap="square" anchor="b">
            <a:normAutofit/>
          </a:bodyPr>
          <a:lstStyle>
            <a:lvl1pPr algn="ctr">
              <a:lnSpc>
                <a:spcPct val="100000"/>
              </a:lnSpc>
              <a:defRPr sz="7000">
                <a:solidFill>
                  <a:schemeClr val="tx1"/>
                </a:solidFill>
                <a:latin typeface="+mj-ea"/>
                <a:ea typeface="+mj-ea"/>
              </a:defRPr>
            </a:lvl1pPr>
          </a:lstStyle>
          <a:p>
            <a:r>
              <a:rPr lang="zh-CN" altLang="en-US"/>
              <a:t>单击编辑母版标题</a:t>
            </a:r>
            <a:endParaRPr lang="zh-CN" altLang="en-US" dirty="0"/>
          </a:p>
        </p:txBody>
      </p:sp>
      <p:sp>
        <p:nvSpPr>
          <p:cNvPr id="4" name="日期占位符 3"/>
          <p:cNvSpPr/>
          <p:nvPr>
            <p:ph type="dt" sz="half" idx="10"/>
            <p:custDataLst>
              <p:tags r:id="rId1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p:nvPr>
            <p:ph type="ftr" sz="quarter" idx="11"/>
            <p:custDataLst>
              <p:tags r:id="rId14"/>
            </p:custDataLst>
          </p:nvPr>
        </p:nvSpPr>
        <p:spPr/>
        <p:txBody>
          <a:bodyPr/>
          <a:lstStyle/>
          <a:p>
            <a:endParaRPr lang="zh-CN" altLang="en-US"/>
          </a:p>
        </p:txBody>
      </p:sp>
      <p:sp>
        <p:nvSpPr>
          <p:cNvPr id="6" name="灯片编号占位符 5"/>
          <p:cNvSpPr/>
          <p:nvPr>
            <p:ph type="sldNum" sz="quarter" idx="12"/>
            <p:custDataLst>
              <p:tags r:id="rId15"/>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24" name="署名占位符 10"/>
          <p:cNvSpPr/>
          <p:nvPr>
            <p:ph type="body" sz="quarter" idx="17" hasCustomPrompt="1"/>
            <p:custDataLst>
              <p:tags r:id="rId16"/>
            </p:custDataLst>
          </p:nvPr>
        </p:nvSpPr>
        <p:spPr>
          <a:xfrm>
            <a:off x="3810060" y="3949304"/>
            <a:ext cx="4594311" cy="677560"/>
          </a:xfrm>
        </p:spPr>
        <p:txBody>
          <a:bodyPr wrap="square" anchor="ctr">
            <a:normAutofit/>
          </a:bodyPr>
          <a:lstStyle>
            <a:lvl1pPr marL="0" indent="0" algn="ctr">
              <a:lnSpc>
                <a:spcPct val="100000"/>
              </a:lnSpc>
              <a:buNone/>
              <a:defRPr sz="2200">
                <a:solidFill>
                  <a:srgbClr val="FFFFFF"/>
                </a:solidFill>
                <a:latin typeface="+mn-ea"/>
                <a:ea typeface="+mn-ea"/>
                <a:cs typeface="+mn-ea"/>
              </a:defRPr>
            </a:lvl1pPr>
          </a:lstStyle>
          <a:p>
            <a:pPr lvl="0"/>
            <a:r>
              <a:rPr lang="zh-CN" altLang="en-US" dirty="0"/>
              <a:t>署名</a:t>
            </a:r>
            <a:endParaRPr lang="zh-CN" altLang="en-US"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tx2"/>
        </a:solidFill>
        <a:effectLst/>
      </p:bgPr>
    </p:bg>
    <p:spTree>
      <p:nvGrpSpPr>
        <p:cNvPr id="1" name=""/>
        <p:cNvGrpSpPr/>
        <p:nvPr/>
      </p:nvGrpSpPr>
      <p:grpSpPr>
        <a:xfrm>
          <a:off x="0" y="0"/>
          <a:ext cx="0" cy="0"/>
          <a:chOff x="0" y="0"/>
          <a:chExt cx="0" cy="0"/>
        </a:xfrm>
      </p:grpSpPr>
      <p:pic>
        <p:nvPicPr>
          <p:cNvPr id="5" name="图片 4"/>
          <p:cNvPicPr/>
          <p:nvPr userDrawn="1">
            <p:custDataLst>
              <p:tags r:id="rId2"/>
            </p:custDataLst>
          </p:nvPr>
        </p:nvPicPr>
        <p:blipFill>
          <a:blip r:embed="rId3" r:link="rId4" cstate="email"/>
          <a:stretch>
            <a:fillRect/>
          </a:stretch>
        </p:blipFill>
        <p:spPr>
          <a:xfrm>
            <a:off x="0" y="0"/>
            <a:ext cx="12192000" cy="6858000"/>
          </a:xfrm>
          <a:prstGeom prst="rect">
            <a:avLst/>
          </a:prstGeom>
        </p:spPr>
      </p:pic>
      <p:sp>
        <p:nvSpPr>
          <p:cNvPr id="16" name="日期占位符 15"/>
          <p:cNvSpPr>
            <a:spLocks noGrp="1"/>
          </p:cNvSpPr>
          <p:nvPr>
            <p:ph type="dt" sz="half" idx="10"/>
            <p:custDataLst>
              <p:tags r:id="rId5"/>
            </p:custDataLst>
          </p:nvPr>
        </p:nvSpPr>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6"/>
            </p:custDataLst>
          </p:nvPr>
        </p:nvSpPr>
        <p:spPr/>
        <p:txBody>
          <a:bodyPr wrap="square">
            <a:normAutofit/>
          </a:bodyPr>
          <a:lstStyle>
            <a:lvl1pPr>
              <a:defRPr>
                <a:latin typeface="Arial" panose="020B0604020202090204" pitchFamily="34" charset="0"/>
                <a:ea typeface="微软雅黑" panose="020B0503020204020204" charset="-122"/>
              </a:defRPr>
            </a:lvl1pPr>
          </a:lstStyle>
          <a:p>
            <a:endParaRPr lang="zh-CN" altLang="en-US" dirty="0"/>
          </a:p>
        </p:txBody>
      </p:sp>
      <p:sp>
        <p:nvSpPr>
          <p:cNvPr id="18" name="灯片编号占位符 17"/>
          <p:cNvSpPr>
            <a:spLocks noGrp="1"/>
          </p:cNvSpPr>
          <p:nvPr>
            <p:ph type="sldNum" sz="quarter" idx="12"/>
            <p:custDataLst>
              <p:tags r:id="rId7"/>
            </p:custDataLst>
          </p:nvPr>
        </p:nvSpPr>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2" name="标题 1"/>
          <p:cNvSpPr>
            <a:spLocks noGrp="1"/>
          </p:cNvSpPr>
          <p:nvPr>
            <p:ph type="ctrTitle" idx="13" hasCustomPrompt="1"/>
            <p:custDataLst>
              <p:tags r:id="rId8"/>
            </p:custDataLst>
          </p:nvPr>
        </p:nvSpPr>
        <p:spPr>
          <a:xfrm>
            <a:off x="5751413" y="1463033"/>
            <a:ext cx="5043587" cy="1275714"/>
          </a:xfrm>
        </p:spPr>
        <p:txBody>
          <a:bodyPr vert="horz" wrap="square" lIns="91440" tIns="45720" rIns="91440" bIns="45720" rtlCol="0" anchor="b" anchorCtr="0">
            <a:normAutofit/>
          </a:bodyPr>
          <a:lstStyle>
            <a:lvl1pPr algn="l">
              <a:defRPr lang="zh-CN" altLang="en-US" sz="5400" b="0" spc="600" baseline="0">
                <a:ln>
                  <a:noFill/>
                </a:ln>
                <a:solidFill>
                  <a:schemeClr val="tx1">
                    <a:lumMod val="85000"/>
                    <a:lumOff val="15000"/>
                  </a:schemeClr>
                </a:solidFill>
                <a:effectLst/>
                <a:uLnTx/>
                <a:latin typeface="Arial" panose="020B0604020202090204" pitchFamily="34" charset="0"/>
                <a:ea typeface="汉仪旗黑-85S" panose="00020600040101010101" pitchFamily="18" charset="-122"/>
              </a:defRPr>
            </a:lvl1pPr>
          </a:lstStyle>
          <a:p>
            <a:pPr marL="0" lvl="0">
              <a:spcAft>
                <a:spcPts val="0"/>
              </a:spcAft>
              <a:buClrTx/>
              <a:buSzTx/>
              <a:buFontTx/>
            </a:pPr>
            <a:r>
              <a:rPr lang="zh-CN" altLang="en-US" dirty="0"/>
              <a:t>编辑标题</a:t>
            </a:r>
            <a:endParaRPr lang="zh-CN" altLang="en-US" dirty="0"/>
          </a:p>
        </p:txBody>
      </p:sp>
      <p:sp>
        <p:nvSpPr>
          <p:cNvPr id="3" name="副标题 2"/>
          <p:cNvSpPr>
            <a:spLocks noGrp="1"/>
          </p:cNvSpPr>
          <p:nvPr>
            <p:ph type="subTitle" idx="14" hasCustomPrompt="1"/>
            <p:custDataLst>
              <p:tags r:id="rId9"/>
            </p:custDataLst>
          </p:nvPr>
        </p:nvSpPr>
        <p:spPr>
          <a:xfrm>
            <a:off x="5751413" y="3143241"/>
            <a:ext cx="5043587" cy="1275715"/>
          </a:xfrm>
        </p:spPr>
        <p:txBody>
          <a:bodyPr vert="horz" wrap="square" lIns="91440" tIns="45720" rIns="91440" bIns="45720" rtlCol="0" anchor="t">
            <a:normAutofit/>
          </a:bodyPr>
          <a:lstStyle>
            <a:lvl1pPr marL="0" indent="0" algn="l">
              <a:buNone/>
              <a:defRPr lang="zh-CN" altLang="en-US">
                <a:ln>
                  <a:noFill/>
                </a:ln>
                <a:solidFill>
                  <a:schemeClr val="tx1">
                    <a:lumMod val="65000"/>
                    <a:lumOff val="35000"/>
                  </a:schemeClr>
                </a:solidFill>
                <a:effectLst/>
                <a:uLnTx/>
                <a:latin typeface="Arial" panose="020B0604020202090204" pitchFamily="34" charset="0"/>
                <a:ea typeface="微软雅黑" panose="020B0503020204020204" charset="-122"/>
                <a:cs typeface="微软雅黑" panose="020B0503020204020204" charset="-122"/>
              </a:defRPr>
            </a:lvl1pPr>
          </a:lstStyle>
          <a:p>
            <a:pPr marL="228600" lvl="0" indent="-228600">
              <a:lnSpc>
                <a:spcPct val="120000"/>
              </a:lnSpc>
              <a:spcBef>
                <a:spcPts val="600"/>
              </a:spcBef>
              <a:spcAft>
                <a:spcPts val="0"/>
              </a:spcAft>
              <a:buClrTx/>
              <a:buSzTx/>
            </a:pPr>
            <a:r>
              <a:rPr lang="zh-CN" altLang="en-US" dirty="0"/>
              <a:t>单击此处编辑副标题</a:t>
            </a:r>
            <a:endParaRPr lang="zh-CN" altLang="en-US" dirty="0"/>
          </a:p>
        </p:txBody>
      </p:sp>
      <p:sp>
        <p:nvSpPr>
          <p:cNvPr id="4" name="文本占位符 3"/>
          <p:cNvSpPr>
            <a:spLocks noGrp="1"/>
          </p:cNvSpPr>
          <p:nvPr>
            <p:ph type="body" sz="quarter" idx="15" hasCustomPrompt="1"/>
            <p:custDataLst>
              <p:tags r:id="rId10"/>
            </p:custDataLst>
          </p:nvPr>
        </p:nvSpPr>
        <p:spPr>
          <a:xfrm>
            <a:off x="8992235" y="4582150"/>
            <a:ext cx="1802765" cy="408940"/>
          </a:xfrm>
          <a:prstGeom prst="rect">
            <a:avLst/>
          </a:prstGeom>
        </p:spPr>
        <p:txBody>
          <a:bodyPr vert="horz" wrap="square" lIns="91440" tIns="45720" rIns="91440" bIns="45720" rtlCol="0" anchor="ctr">
            <a:normAutofit/>
          </a:bodyPr>
          <a:lstStyle>
            <a:lvl1pPr marL="0" indent="0" algn="l">
              <a:buNone/>
              <a:defRPr lang="zh-CN" altLang="en-US">
                <a:solidFill>
                  <a:schemeClr val="tx1">
                    <a:lumMod val="65000"/>
                    <a:lumOff val="35000"/>
                  </a:schemeClr>
                </a:solidFill>
                <a:latin typeface="Arial" panose="020B0604020202090204" pitchFamily="34" charset="0"/>
                <a:ea typeface="微软雅黑" panose="020B0503020204020204" charset="-122"/>
              </a:defRPr>
            </a:lvl1pPr>
          </a:lstStyle>
          <a:p>
            <a:pPr marL="228600" lvl="0" indent="-228600" algn="r"/>
            <a:r>
              <a:rPr lang="zh-CN" altLang="en-US" dirty="0"/>
              <a:t>编辑文本</a:t>
            </a:r>
            <a:endParaRPr lang="zh-CN" altLang="en-US" dirty="0"/>
          </a:p>
        </p:txBody>
      </p:sp>
      <p:sp>
        <p:nvSpPr>
          <p:cNvPr id="6" name="文本占位符 5"/>
          <p:cNvSpPr>
            <a:spLocks noGrp="1"/>
          </p:cNvSpPr>
          <p:nvPr>
            <p:ph type="body" sz="quarter" idx="16" hasCustomPrompt="1"/>
            <p:custDataLst>
              <p:tags r:id="rId11"/>
            </p:custDataLst>
          </p:nvPr>
        </p:nvSpPr>
        <p:spPr>
          <a:xfrm>
            <a:off x="5751413" y="4582150"/>
            <a:ext cx="1974215" cy="408940"/>
          </a:xfrm>
          <a:prstGeom prst="rect">
            <a:avLst/>
          </a:prstGeom>
        </p:spPr>
        <p:txBody>
          <a:bodyPr vert="horz" wrap="square" lIns="91440" tIns="45720" rIns="91440" bIns="45720" rtlCol="0" anchor="ctr">
            <a:normAutofit/>
          </a:bodyPr>
          <a:lstStyle>
            <a:lvl1pPr marL="0" indent="0" algn="l">
              <a:buNone/>
              <a:defRPr lang="zh-CN" altLang="en-US">
                <a:solidFill>
                  <a:schemeClr val="tx1">
                    <a:lumMod val="65000"/>
                    <a:lumOff val="35000"/>
                  </a:schemeClr>
                </a:solidFill>
                <a:latin typeface="Arial" panose="020B0604020202090204" pitchFamily="34" charset="0"/>
                <a:ea typeface="微软雅黑" panose="020B0503020204020204" charset="-122"/>
              </a:defRPr>
            </a:lvl1pPr>
          </a:lstStyle>
          <a:p>
            <a:pPr marL="228600" lvl="0" indent="-228600"/>
            <a:r>
              <a:rPr lang="zh-CN" altLang="en-US" dirty="0"/>
              <a:t>编辑文本</a:t>
            </a:r>
            <a:endParaRPr lang="zh-CN" altLang="en-US" dirty="0"/>
          </a:p>
        </p:txBody>
      </p:sp>
      <p:cxnSp>
        <p:nvCxnSpPr>
          <p:cNvPr id="10" name="直接连接符 9"/>
          <p:cNvCxnSpPr/>
          <p:nvPr userDrawn="1">
            <p:custDataLst>
              <p:tags r:id="rId12"/>
            </p:custDataLst>
          </p:nvPr>
        </p:nvCxnSpPr>
        <p:spPr>
          <a:xfrm>
            <a:off x="5751412" y="2940040"/>
            <a:ext cx="435229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2"/>
            </p:custDataLst>
          </p:nvPr>
        </p:nvPicPr>
        <p:blipFill>
          <a:blip r:embed="rId3" r:link="rId4" cstate="email"/>
          <a:stretch>
            <a:fillRect/>
          </a:stretch>
        </p:blipFill>
        <p:spPr>
          <a:xfrm>
            <a:off x="0" y="0"/>
            <a:ext cx="720090" cy="768297"/>
          </a:xfrm>
          <a:prstGeom prst="rect">
            <a:avLst/>
          </a:prstGeom>
        </p:spPr>
      </p:pic>
      <p:pic>
        <p:nvPicPr>
          <p:cNvPr id="7" name="图片 6"/>
          <p:cNvPicPr/>
          <p:nvPr userDrawn="1">
            <p:custDataLst>
              <p:tags r:id="rId5"/>
            </p:custDataLst>
          </p:nvPr>
        </p:nvPicPr>
        <p:blipFill>
          <a:blip r:embed="rId6" r:link="rId7" cstate="email"/>
          <a:stretch>
            <a:fillRect/>
          </a:stretch>
        </p:blipFill>
        <p:spPr>
          <a:xfrm>
            <a:off x="11471910" y="0"/>
            <a:ext cx="720090" cy="768297"/>
          </a:xfrm>
          <a:prstGeom prst="rect">
            <a:avLst/>
          </a:prstGeom>
        </p:spPr>
      </p:pic>
      <p:sp>
        <p:nvSpPr>
          <p:cNvPr id="2" name="标题 1"/>
          <p:cNvSpPr>
            <a:spLocks noGrp="1"/>
          </p:cNvSpPr>
          <p:nvPr>
            <p:ph type="title"/>
            <p:custDataLst>
              <p:tags r:id="rId8"/>
            </p:custDataLst>
          </p:nvPr>
        </p:nvSpPr>
        <p:spPr>
          <a:xfrm>
            <a:off x="669882" y="443234"/>
            <a:ext cx="10852237" cy="441964"/>
          </a:xfrm>
        </p:spPr>
        <p:txBody>
          <a:bodyPr vert="horz" wrap="square" lIns="90170" tIns="46990" rIns="90170" bIns="46990" rtlCol="0" anchor="ctr"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9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9"/>
            </p:custDataLst>
          </p:nvPr>
        </p:nvSpPr>
        <p:spPr>
          <a:xfrm>
            <a:off x="669882" y="952508"/>
            <a:ext cx="10852237"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10"/>
            </p:custDataLst>
          </p:nvPr>
        </p:nvSpPr>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p:txBody>
          <a:bodyPr wrap="square">
            <a:normAutofit/>
          </a:bodyPr>
          <a:lstStyle>
            <a:lvl1pPr>
              <a:defRPr>
                <a:latin typeface="Arial" panose="020B060402020209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12"/>
            </p:custDataLst>
          </p:nvPr>
        </p:nvSpPr>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tx2"/>
        </a:solidFill>
        <a:effectLst/>
      </p:bgPr>
    </p:bg>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3" r:link="rId4" cstate="email"/>
          <a:stretch>
            <a:fillRect/>
          </a:stretch>
        </p:blipFill>
        <p:spPr>
          <a:xfrm>
            <a:off x="8579555" y="1397000"/>
            <a:ext cx="3612445" cy="4064000"/>
          </a:xfrm>
          <a:prstGeom prst="rect">
            <a:avLst/>
          </a:prstGeom>
        </p:spPr>
      </p:pic>
      <p:sp>
        <p:nvSpPr>
          <p:cNvPr id="4" name="日期占位符 3"/>
          <p:cNvSpPr>
            <a:spLocks noGrp="1"/>
          </p:cNvSpPr>
          <p:nvPr>
            <p:ph type="dt" sz="half" idx="10"/>
            <p:custDataLst>
              <p:tags r:id="rId5"/>
            </p:custDataLst>
          </p:nvPr>
        </p:nvSpPr>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p:txBody>
          <a:bodyPr wrap="square">
            <a:normAutofit/>
          </a:bodyPr>
          <a:lstStyle>
            <a:lvl1pPr>
              <a:defRPr>
                <a:latin typeface="Arial" panose="020B060402020209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7"/>
            </p:custDataLst>
          </p:nvPr>
        </p:nvSpPr>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2" name="副标题 1"/>
          <p:cNvSpPr>
            <a:spLocks noGrp="1"/>
          </p:cNvSpPr>
          <p:nvPr>
            <p:ph type="subTitle" idx="13" hasCustomPrompt="1"/>
            <p:custDataLst>
              <p:tags r:id="rId8"/>
            </p:custDataLst>
          </p:nvPr>
        </p:nvSpPr>
        <p:spPr>
          <a:xfrm>
            <a:off x="2259649" y="4050347"/>
            <a:ext cx="5767705" cy="835660"/>
          </a:xfrm>
        </p:spPr>
        <p:txBody>
          <a:bodyPr vert="horz" wrap="square" lIns="91440" tIns="45720" rIns="91440" bIns="45720" rtlCol="0" anchor="t" anchorCtr="0">
            <a:normAutofit/>
          </a:bodyPr>
          <a:lstStyle>
            <a:lvl1pPr marL="0" indent="0" algn="ctr">
              <a:buNone/>
              <a:defRPr kumimoji="0" lang="zh-CN" altLang="en-US" b="0" i="0" spc="200">
                <a:ln>
                  <a:noFill/>
                </a:ln>
                <a:solidFill>
                  <a:schemeClr val="tx1">
                    <a:lumMod val="65000"/>
                    <a:lumOff val="35000"/>
                  </a:schemeClr>
                </a:solidFill>
                <a:effectLst/>
                <a:uLnTx/>
                <a:latin typeface="Arial" panose="020B0604020202090204" pitchFamily="34" charset="0"/>
                <a:ea typeface="微软雅黑" panose="020B0503020204020204" charset="-122"/>
              </a:defRPr>
            </a:lvl1pPr>
          </a:lstStyle>
          <a:p>
            <a:pPr marL="228600" marR="0" lvl="0" indent="-228600" algn="ctr">
              <a:spcAft>
                <a:spcPts val="0"/>
              </a:spcAft>
              <a:buClrTx/>
              <a:buSzTx/>
            </a:pPr>
            <a:r>
              <a:rPr lang="zh-CN" altLang="en-US" dirty="0"/>
              <a:t>单击此处编辑文本</a:t>
            </a:r>
            <a:endParaRPr lang="zh-CN" altLang="en-US" dirty="0"/>
          </a:p>
        </p:txBody>
      </p:sp>
      <p:sp>
        <p:nvSpPr>
          <p:cNvPr id="3" name="标题 2"/>
          <p:cNvSpPr>
            <a:spLocks noGrp="1"/>
          </p:cNvSpPr>
          <p:nvPr>
            <p:ph type="ctrTitle" idx="14" hasCustomPrompt="1"/>
            <p:custDataLst>
              <p:tags r:id="rId9"/>
            </p:custDataLst>
          </p:nvPr>
        </p:nvSpPr>
        <p:spPr>
          <a:xfrm>
            <a:off x="2259649" y="3132137"/>
            <a:ext cx="5767705" cy="835660"/>
          </a:xfrm>
        </p:spPr>
        <p:txBody>
          <a:bodyPr vert="horz" wrap="square" lIns="91440" tIns="45720" rIns="91440" bIns="45720" rtlCol="0" anchor="b" anchorCtr="0">
            <a:normAutofit/>
          </a:bodyPr>
          <a:lstStyle>
            <a:lvl1pPr algn="ctr">
              <a:defRPr kumimoji="0" lang="zh-CN" altLang="en-US" sz="4400" b="0" i="0" spc="400" baseline="0">
                <a:ln>
                  <a:noFill/>
                </a:ln>
                <a:solidFill>
                  <a:schemeClr val="tx1">
                    <a:lumMod val="85000"/>
                    <a:lumOff val="15000"/>
                  </a:schemeClr>
                </a:solidFill>
                <a:effectLst/>
                <a:uLnTx/>
                <a:latin typeface="Arial" panose="020B0604020202090204" pitchFamily="34" charset="0"/>
                <a:ea typeface="汉仪旗黑-85S" panose="00020600040101010101" pitchFamily="18" charset="-122"/>
              </a:defRPr>
            </a:lvl1pPr>
          </a:lstStyle>
          <a:p>
            <a:pPr marL="0" marR="0" lvl="0" indent="0" algn="ctr">
              <a:spcAft>
                <a:spcPts val="0"/>
              </a:spcAft>
              <a:buClrTx/>
              <a:buSzTx/>
              <a:buFontTx/>
            </a:pPr>
            <a:r>
              <a:rPr lang="zh-CN" altLang="en-US" dirty="0"/>
              <a:t>编辑标题</a:t>
            </a:r>
            <a:endParaRPr lang="zh-CN" altLang="en-US"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pic>
        <p:nvPicPr>
          <p:cNvPr id="9" name="图片 8"/>
          <p:cNvPicPr/>
          <p:nvPr userDrawn="1">
            <p:custDataLst>
              <p:tags r:id="rId2"/>
            </p:custDataLst>
          </p:nvPr>
        </p:nvPicPr>
        <p:blipFill>
          <a:blip r:embed="rId3" r:link="rId4" cstate="email"/>
          <a:stretch>
            <a:fillRect/>
          </a:stretch>
        </p:blipFill>
        <p:spPr>
          <a:xfrm>
            <a:off x="0" y="0"/>
            <a:ext cx="720090" cy="768297"/>
          </a:xfrm>
          <a:prstGeom prst="rect">
            <a:avLst/>
          </a:prstGeom>
        </p:spPr>
      </p:pic>
      <p:pic>
        <p:nvPicPr>
          <p:cNvPr id="8" name="图片 7"/>
          <p:cNvPicPr/>
          <p:nvPr userDrawn="1">
            <p:custDataLst>
              <p:tags r:id="rId5"/>
            </p:custDataLst>
          </p:nvPr>
        </p:nvPicPr>
        <p:blipFill>
          <a:blip r:embed="rId6" r:link="rId7" cstate="email"/>
          <a:stretch>
            <a:fillRect/>
          </a:stretch>
        </p:blipFill>
        <p:spPr>
          <a:xfrm>
            <a:off x="11471910" y="0"/>
            <a:ext cx="720090" cy="768297"/>
          </a:xfrm>
          <a:prstGeom prst="rect">
            <a:avLst/>
          </a:prstGeom>
        </p:spPr>
      </p:pic>
      <p:sp>
        <p:nvSpPr>
          <p:cNvPr id="2" name="标题 1"/>
          <p:cNvSpPr>
            <a:spLocks noGrp="1"/>
          </p:cNvSpPr>
          <p:nvPr>
            <p:ph type="title"/>
            <p:custDataLst>
              <p:tags r:id="rId8"/>
            </p:custDataLst>
          </p:nvPr>
        </p:nvSpPr>
        <p:spPr>
          <a:xfrm>
            <a:off x="669882"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9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9"/>
            </p:custDataLst>
          </p:nvPr>
        </p:nvSpPr>
        <p:spPr>
          <a:xfrm>
            <a:off x="669930" y="952508"/>
            <a:ext cx="5283242"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10"/>
            </p:custDataLst>
          </p:nvPr>
        </p:nvSpPr>
        <p:spPr>
          <a:xfrm>
            <a:off x="6238877" y="952508"/>
            <a:ext cx="5283242" cy="5388907"/>
          </a:xfrm>
        </p:spPr>
        <p:txBody>
          <a:bodyPr wrap="square" lIns="90170" tIns="46990" rIns="90170" bIns="46990">
            <a:normAutofit/>
          </a:bodyPr>
          <a:lstStyle>
            <a:lvl1pPr eaLnBrk="1" fontAlgn="auto" latinLnBrk="0" hangingPunct="1">
              <a:defRPr sz="1600">
                <a:solidFill>
                  <a:schemeClr val="tx1"/>
                </a:solidFill>
                <a:latin typeface="Arial" panose="020B0604020202090204" pitchFamily="34" charset="0"/>
                <a:ea typeface="微软雅黑" panose="020B0503020204020204" charset="-122"/>
              </a:defRPr>
            </a:lvl1pPr>
            <a:lvl2pPr eaLnBrk="1" fontAlgn="auto" latinLnBrk="0" hangingPunct="1">
              <a:defRPr sz="1600">
                <a:solidFill>
                  <a:schemeClr val="tx1"/>
                </a:solidFill>
                <a:latin typeface="Arial" panose="020B0604020202090204" pitchFamily="34" charset="0"/>
                <a:ea typeface="微软雅黑" panose="020B0503020204020204" charset="-122"/>
              </a:defRPr>
            </a:lvl2pPr>
            <a:lvl3pPr eaLnBrk="1" fontAlgn="auto" latinLnBrk="0" hangingPunct="1">
              <a:defRPr sz="1600">
                <a:solidFill>
                  <a:schemeClr val="tx1"/>
                </a:solidFill>
                <a:latin typeface="Arial" panose="020B0604020202090204" pitchFamily="34" charset="0"/>
                <a:ea typeface="微软雅黑" panose="020B0503020204020204" charset="-122"/>
              </a:defRPr>
            </a:lvl3pPr>
            <a:lvl4pPr eaLnBrk="1" fontAlgn="auto" latinLnBrk="0" hangingPunct="1">
              <a:defRPr sz="1600">
                <a:solidFill>
                  <a:schemeClr val="tx1"/>
                </a:solidFill>
                <a:latin typeface="Arial" panose="020B0604020202090204" pitchFamily="34" charset="0"/>
                <a:ea typeface="微软雅黑" panose="020B0503020204020204" charset="-122"/>
              </a:defRPr>
            </a:lvl4pPr>
            <a:lvl5pPr eaLnBrk="1" fontAlgn="auto" latinLnBrk="0" hangingPunct="1">
              <a:defRPr sz="1600">
                <a:solidFill>
                  <a:schemeClr val="tx1"/>
                </a:solidFill>
                <a:latin typeface="Arial" panose="020B060402020209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1"/>
            </p:custDataLst>
          </p:nvPr>
        </p:nvSpPr>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2"/>
            </p:custDataLst>
          </p:nvPr>
        </p:nvSpPr>
        <p:spPr/>
        <p:txBody>
          <a:bodyPr wrap="square">
            <a:normAutofit/>
          </a:bodyPr>
          <a:lstStyle>
            <a:lvl1pPr>
              <a:defRPr>
                <a:latin typeface="Arial" panose="020B0604020202090204" pitchFamily="34" charset="0"/>
                <a:ea typeface="微软雅黑" panose="020B0503020204020204" charset="-122"/>
              </a:defRPr>
            </a:lvl1pPr>
          </a:lstStyle>
          <a:p>
            <a:endParaRPr lang="zh-CN" altLang="en-US"/>
          </a:p>
        </p:txBody>
      </p:sp>
      <p:sp>
        <p:nvSpPr>
          <p:cNvPr id="7" name="灯片编号占位符 6"/>
          <p:cNvSpPr>
            <a:spLocks noGrp="1"/>
          </p:cNvSpPr>
          <p:nvPr>
            <p:ph type="sldNum" sz="quarter" idx="12"/>
            <p:custDataLst>
              <p:tags r:id="rId13"/>
            </p:custDataLst>
          </p:nvPr>
        </p:nvSpPr>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p:nvPr>
            <p:ph type="ftr" sz="quarter" idx="11"/>
            <p:custDataLst>
              <p:tags r:id="rId4"/>
            </p:custDataLst>
          </p:nvPr>
        </p:nvSpPr>
        <p:spPr/>
        <p:txBody>
          <a:bodyPr/>
          <a:lstStyle/>
          <a:p>
            <a:endParaRPr lang="zh-CN" altLang="en-US"/>
          </a:p>
        </p:txBody>
      </p:sp>
      <p:sp>
        <p:nvSpPr>
          <p:cNvPr id="5" name="灯片编号占位符 4"/>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pic>
        <p:nvPicPr>
          <p:cNvPr id="11" name="图片 10"/>
          <p:cNvPicPr/>
          <p:nvPr userDrawn="1">
            <p:custDataLst>
              <p:tags r:id="rId2"/>
            </p:custDataLst>
          </p:nvPr>
        </p:nvPicPr>
        <p:blipFill>
          <a:blip r:embed="rId3" r:link="rId4" cstate="email"/>
          <a:stretch>
            <a:fillRect/>
          </a:stretch>
        </p:blipFill>
        <p:spPr>
          <a:xfrm>
            <a:off x="0" y="0"/>
            <a:ext cx="720090" cy="768297"/>
          </a:xfrm>
          <a:prstGeom prst="rect">
            <a:avLst/>
          </a:prstGeom>
        </p:spPr>
      </p:pic>
      <p:pic>
        <p:nvPicPr>
          <p:cNvPr id="10" name="图片 9"/>
          <p:cNvPicPr/>
          <p:nvPr userDrawn="1">
            <p:custDataLst>
              <p:tags r:id="rId5"/>
            </p:custDataLst>
          </p:nvPr>
        </p:nvPicPr>
        <p:blipFill>
          <a:blip r:embed="rId6" r:link="rId7" cstate="email"/>
          <a:stretch>
            <a:fillRect/>
          </a:stretch>
        </p:blipFill>
        <p:spPr>
          <a:xfrm>
            <a:off x="11471910" y="0"/>
            <a:ext cx="720090" cy="768297"/>
          </a:xfrm>
          <a:prstGeom prst="rect">
            <a:avLst/>
          </a:prstGeom>
        </p:spPr>
      </p:pic>
      <p:sp>
        <p:nvSpPr>
          <p:cNvPr id="2" name="标题 1"/>
          <p:cNvSpPr>
            <a:spLocks noGrp="1"/>
          </p:cNvSpPr>
          <p:nvPr>
            <p:ph type="title"/>
            <p:custDataLst>
              <p:tags r:id="rId8"/>
            </p:custDataLst>
          </p:nvPr>
        </p:nvSpPr>
        <p:spPr>
          <a:xfrm>
            <a:off x="669882"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9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9"/>
            </p:custDataLst>
          </p:nvPr>
        </p:nvSpPr>
        <p:spPr>
          <a:xfrm>
            <a:off x="669930" y="952508"/>
            <a:ext cx="5283242" cy="381003"/>
          </a:xfrm>
        </p:spPr>
        <p:txBody>
          <a:bodyPr wrap="square" lIns="90170" tIns="46990" rIns="90170" bIns="46990" anchor="ctr"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9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10"/>
            </p:custDataLst>
          </p:nvPr>
        </p:nvSpPr>
        <p:spPr>
          <a:xfrm>
            <a:off x="669925" y="1406525"/>
            <a:ext cx="5283200" cy="4934752"/>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1"/>
            </p:custDataLst>
          </p:nvPr>
        </p:nvSpPr>
        <p:spPr>
          <a:xfrm>
            <a:off x="6235750" y="952508"/>
            <a:ext cx="5283242" cy="381003"/>
          </a:xfrm>
        </p:spPr>
        <p:txBody>
          <a:bodyPr vert="horz" wrap="square" lIns="90170" tIns="46990" rIns="90170" bIns="46990" rtlCol="0" anchor="ctr"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90204" pitchFamily="34" charset="0"/>
              <a:buNone/>
              <a:defRPr kumimoji="0" lang="zh-CN" altLang="en-US" sz="2000" b="0" i="0" u="none" strike="noStrike" kern="1200" cap="none" spc="200" normalizeH="0" baseline="0" noProof="1" dirty="0">
                <a:solidFill>
                  <a:schemeClr val="tx1"/>
                </a:solidFill>
                <a:uFillTx/>
                <a:latin typeface="Arial" panose="020B060402020209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2"/>
            </p:custDataLst>
          </p:nvPr>
        </p:nvSpPr>
        <p:spPr>
          <a:xfrm>
            <a:off x="6235750" y="1406525"/>
            <a:ext cx="5283242" cy="4934752"/>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3"/>
            </p:custDataLst>
          </p:nvPr>
        </p:nvSpPr>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4"/>
            </p:custDataLst>
          </p:nvPr>
        </p:nvSpPr>
        <p:spPr/>
        <p:txBody>
          <a:bodyPr wrap="square">
            <a:normAutofit/>
          </a:bodyPr>
          <a:lstStyle>
            <a:lvl1pPr>
              <a:defRPr>
                <a:latin typeface="Arial" panose="020B0604020202090204" pitchFamily="34" charset="0"/>
                <a:ea typeface="微软雅黑" panose="020B0503020204020204" charset="-122"/>
              </a:defRPr>
            </a:lvl1pPr>
          </a:lstStyle>
          <a:p>
            <a:endParaRPr lang="zh-CN" altLang="en-US"/>
          </a:p>
        </p:txBody>
      </p:sp>
      <p:sp>
        <p:nvSpPr>
          <p:cNvPr id="9" name="灯片编号占位符 8"/>
          <p:cNvSpPr>
            <a:spLocks noGrp="1"/>
          </p:cNvSpPr>
          <p:nvPr>
            <p:ph type="sldNum" sz="quarter" idx="12"/>
            <p:custDataLst>
              <p:tags r:id="rId15"/>
            </p:custDataLst>
          </p:nvPr>
        </p:nvSpPr>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3" r:link="rId4" cstate="email"/>
          <a:stretch>
            <a:fillRect/>
          </a:stretch>
        </p:blipFill>
        <p:spPr>
          <a:xfrm>
            <a:off x="7498080" y="2194560"/>
            <a:ext cx="4389120" cy="2468880"/>
          </a:xfrm>
          <a:prstGeom prst="rect">
            <a:avLst/>
          </a:prstGeom>
        </p:spPr>
      </p:pic>
      <p:pic>
        <p:nvPicPr>
          <p:cNvPr id="6" name="图片 5"/>
          <p:cNvPicPr/>
          <p:nvPr userDrawn="1">
            <p:custDataLst>
              <p:tags r:id="rId5"/>
            </p:custDataLst>
          </p:nvPr>
        </p:nvPicPr>
        <p:blipFill>
          <a:blip r:embed="rId6" r:link="rId7" cstate="email"/>
          <a:stretch>
            <a:fillRect/>
          </a:stretch>
        </p:blipFill>
        <p:spPr>
          <a:xfrm>
            <a:off x="0" y="6089703"/>
            <a:ext cx="720090" cy="768297"/>
          </a:xfrm>
          <a:prstGeom prst="rect">
            <a:avLst/>
          </a:prstGeom>
        </p:spPr>
      </p:pic>
      <p:sp>
        <p:nvSpPr>
          <p:cNvPr id="2" name="标题 1"/>
          <p:cNvSpPr>
            <a:spLocks noGrp="1"/>
          </p:cNvSpPr>
          <p:nvPr>
            <p:ph type="title"/>
            <p:custDataLst>
              <p:tags r:id="rId8"/>
            </p:custDataLst>
          </p:nvPr>
        </p:nvSpPr>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9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9"/>
            </p:custDataLst>
          </p:nvPr>
        </p:nvSpPr>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wrap="square">
            <a:normAutofit/>
          </a:bodyPr>
          <a:lstStyle>
            <a:lvl1pPr>
              <a:defRPr>
                <a:latin typeface="Arial" panose="020B060402020209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11"/>
            </p:custDataLst>
          </p:nvPr>
        </p:nvSpPr>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wrap="square">
            <a:normAutofit/>
          </a:bodyPr>
          <a:lstStyle>
            <a:lvl1pPr>
              <a:defRPr>
                <a:latin typeface="Arial" panose="020B0604020202090204" pitchFamily="34" charset="0"/>
                <a:ea typeface="微软雅黑" panose="020B0503020204020204" charset="-122"/>
              </a:defRPr>
            </a:lvl1pPr>
          </a:lstStyle>
          <a:p>
            <a:endParaRPr lang="zh-CN" altLang="en-US"/>
          </a:p>
        </p:txBody>
      </p:sp>
      <p:sp>
        <p:nvSpPr>
          <p:cNvPr id="4" name="灯片编号占位符 3"/>
          <p:cNvSpPr>
            <a:spLocks noGrp="1"/>
          </p:cNvSpPr>
          <p:nvPr>
            <p:ph type="sldNum" sz="quarter" idx="12"/>
            <p:custDataLst>
              <p:tags r:id="rId4"/>
            </p:custDataLst>
          </p:nvPr>
        </p:nvSpPr>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pic>
        <p:nvPicPr>
          <p:cNvPr id="9" name="图片 8"/>
          <p:cNvPicPr/>
          <p:nvPr userDrawn="1">
            <p:custDataLst>
              <p:tags r:id="rId2"/>
            </p:custDataLst>
          </p:nvPr>
        </p:nvPicPr>
        <p:blipFill>
          <a:blip r:embed="rId3" r:link="rId4" cstate="email"/>
          <a:stretch>
            <a:fillRect/>
          </a:stretch>
        </p:blipFill>
        <p:spPr>
          <a:xfrm>
            <a:off x="0" y="0"/>
            <a:ext cx="720090" cy="768297"/>
          </a:xfrm>
          <a:prstGeom prst="rect">
            <a:avLst/>
          </a:prstGeom>
        </p:spPr>
      </p:pic>
      <p:pic>
        <p:nvPicPr>
          <p:cNvPr id="8" name="图片 7"/>
          <p:cNvPicPr/>
          <p:nvPr userDrawn="1">
            <p:custDataLst>
              <p:tags r:id="rId5"/>
            </p:custDataLst>
          </p:nvPr>
        </p:nvPicPr>
        <p:blipFill>
          <a:blip r:embed="rId6" r:link="rId7" cstate="email"/>
          <a:stretch>
            <a:fillRect/>
          </a:stretch>
        </p:blipFill>
        <p:spPr>
          <a:xfrm>
            <a:off x="11471910" y="0"/>
            <a:ext cx="720090" cy="768297"/>
          </a:xfrm>
          <a:prstGeom prst="rect">
            <a:avLst/>
          </a:prstGeom>
        </p:spPr>
      </p:pic>
      <p:sp>
        <p:nvSpPr>
          <p:cNvPr id="2" name="标题 1"/>
          <p:cNvSpPr>
            <a:spLocks noGrp="1"/>
          </p:cNvSpPr>
          <p:nvPr>
            <p:ph type="title"/>
            <p:custDataLst>
              <p:tags r:id="rId8"/>
            </p:custDataLst>
          </p:nvPr>
        </p:nvSpPr>
        <p:spPr>
          <a:xfrm>
            <a:off x="669930"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9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9"/>
            </p:custDataLst>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90204" pitchFamily="34" charset="0"/>
              <a:buNone/>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10"/>
            </p:custDataLst>
          </p:nvPr>
        </p:nvSpPr>
        <p:spPr>
          <a:xfrm>
            <a:off x="6238925" y="952508"/>
            <a:ext cx="5283242"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90204" pitchFamily="34" charset="0"/>
              <a:buChar char="•"/>
              <a:defRPr kumimoji="0" lang="zh-CN" altLang="en-US" sz="1600" b="0" i="0" u="none" strike="noStrike" kern="1200" cap="none" spc="150" normalizeH="0" baseline="0" noProof="1" dirty="0">
                <a:solidFill>
                  <a:schemeClr val="tx1"/>
                </a:solidFill>
                <a:uFillTx/>
                <a:latin typeface="Arial" panose="020B0604020202090204" pitchFamily="34" charset="0"/>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1"/>
            </p:custDataLst>
          </p:nvPr>
        </p:nvSpPr>
        <p:spPr/>
        <p:txBody>
          <a:bodyPr wrap="square">
            <a:normAutofit/>
          </a:bodyPr>
          <a:lstStyle>
            <a:lvl1pPr>
              <a:defRPr>
                <a:latin typeface="Arial" panose="020B0604020202090204" pitchFamily="34" charset="0"/>
                <a:ea typeface="微软雅黑" panose="020B0503020204020204"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2"/>
            </p:custDataLst>
          </p:nvPr>
        </p:nvSpPr>
        <p:spPr/>
        <p:txBody>
          <a:bodyPr wrap="square">
            <a:normAutofit/>
          </a:bodyPr>
          <a:lstStyle>
            <a:lvl1pPr>
              <a:defRPr>
                <a:latin typeface="Arial" panose="020B0604020202090204" pitchFamily="34" charset="0"/>
                <a:ea typeface="微软雅黑" panose="020B0503020204020204" charset="-122"/>
              </a:defRPr>
            </a:lvl1pPr>
          </a:lstStyle>
          <a:p>
            <a:endParaRPr lang="zh-CN" altLang="en-US" dirty="0"/>
          </a:p>
        </p:txBody>
      </p:sp>
      <p:sp>
        <p:nvSpPr>
          <p:cNvPr id="7" name="灯片编号占位符 6"/>
          <p:cNvSpPr>
            <a:spLocks noGrp="1"/>
          </p:cNvSpPr>
          <p:nvPr>
            <p:ph type="sldNum" sz="quarter" idx="12"/>
            <p:custDataLst>
              <p:tags r:id="rId13"/>
            </p:custDataLst>
          </p:nvPr>
        </p:nvSpPr>
        <p:spPr/>
        <p:txBody>
          <a:bodyPr wrap="square">
            <a:normAutofit/>
          </a:bodyPr>
          <a:lstStyle>
            <a:lvl1pPr>
              <a:defRPr>
                <a:latin typeface="Arial" panose="020B0604020202090204" pitchFamily="34" charset="0"/>
                <a:ea typeface="微软雅黑" panose="020B0503020204020204"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2"/>
            </p:custDataLst>
          </p:nvPr>
        </p:nvPicPr>
        <p:blipFill>
          <a:blip r:embed="rId3" r:link="rId4" cstate="email"/>
          <a:stretch>
            <a:fillRect/>
          </a:stretch>
        </p:blipFill>
        <p:spPr>
          <a:xfrm>
            <a:off x="0" y="0"/>
            <a:ext cx="720090" cy="768297"/>
          </a:xfrm>
          <a:prstGeom prst="rect">
            <a:avLst/>
          </a:prstGeom>
        </p:spPr>
      </p:pic>
      <p:pic>
        <p:nvPicPr>
          <p:cNvPr id="7" name="图片 6"/>
          <p:cNvPicPr/>
          <p:nvPr userDrawn="1">
            <p:custDataLst>
              <p:tags r:id="rId5"/>
            </p:custDataLst>
          </p:nvPr>
        </p:nvPicPr>
        <p:blipFill>
          <a:blip r:embed="rId6" r:link="rId7" cstate="email"/>
          <a:stretch>
            <a:fillRect/>
          </a:stretch>
        </p:blipFill>
        <p:spPr>
          <a:xfrm>
            <a:off x="11471910" y="0"/>
            <a:ext cx="720090" cy="768297"/>
          </a:xfrm>
          <a:prstGeom prst="rect">
            <a:avLst/>
          </a:prstGeom>
        </p:spPr>
      </p:pic>
      <p:sp>
        <p:nvSpPr>
          <p:cNvPr id="2" name="竖排标题 1"/>
          <p:cNvSpPr>
            <a:spLocks noGrp="1"/>
          </p:cNvSpPr>
          <p:nvPr>
            <p:ph type="title" orient="vert"/>
            <p:custDataLst>
              <p:tags r:id="rId8"/>
            </p:custDataLst>
          </p:nvPr>
        </p:nvSpPr>
        <p:spPr>
          <a:xfrm>
            <a:off x="10571135" y="952508"/>
            <a:ext cx="950984" cy="5388907"/>
          </a:xfrm>
        </p:spPr>
        <p:txBody>
          <a:bodyPr vert="eaVert" wrap="square" lIns="90170" tIns="46990" rIns="90170" bIns="46990" rtlCol="0" anchor="ctr" anchorCtr="0">
            <a:norm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9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9"/>
            </p:custDataLst>
          </p:nvPr>
        </p:nvSpPr>
        <p:spPr>
          <a:xfrm>
            <a:off x="669925" y="952500"/>
            <a:ext cx="9828101" cy="5388907"/>
          </a:xfrm>
        </p:spPr>
        <p:txBody>
          <a:bodyPr vert="eaVert" wrap="square">
            <a:normAutofit/>
          </a:bodyPr>
          <a:lstStyle>
            <a:lvl1pPr indent="0" eaLnBrk="1" fontAlgn="auto" latinLnBrk="0" hangingPunct="1">
              <a:defRPr>
                <a:solidFill>
                  <a:schemeClr val="tx1"/>
                </a:solidFill>
                <a:latin typeface="Arial" panose="020B0604020202090204" pitchFamily="34" charset="0"/>
                <a:ea typeface="微软雅黑" panose="020B0503020204020204" charset="-122"/>
              </a:defRPr>
            </a:lvl1pPr>
            <a:lvl2pPr indent="0" eaLnBrk="1" fontAlgn="auto" latinLnBrk="0" hangingPunct="1">
              <a:defRPr>
                <a:solidFill>
                  <a:schemeClr val="tx1"/>
                </a:solidFill>
                <a:latin typeface="Arial" panose="020B0604020202090204" pitchFamily="34" charset="0"/>
                <a:ea typeface="微软雅黑" panose="020B0503020204020204" charset="-122"/>
              </a:defRPr>
            </a:lvl2pPr>
            <a:lvl3pPr indent="0" eaLnBrk="1" fontAlgn="auto" latinLnBrk="0" hangingPunct="1">
              <a:defRPr>
                <a:solidFill>
                  <a:schemeClr val="tx1"/>
                </a:solidFill>
                <a:latin typeface="Arial" panose="020B0604020202090204" pitchFamily="34" charset="0"/>
                <a:ea typeface="微软雅黑" panose="020B0503020204020204" charset="-122"/>
              </a:defRPr>
            </a:lvl3pPr>
            <a:lvl4pPr indent="0" eaLnBrk="1" fontAlgn="auto" latinLnBrk="0" hangingPunct="1">
              <a:defRPr>
                <a:solidFill>
                  <a:schemeClr val="tx1"/>
                </a:solidFill>
                <a:latin typeface="Arial" panose="020B0604020202090204" pitchFamily="34" charset="0"/>
                <a:ea typeface="微软雅黑" panose="020B0503020204020204" charset="-122"/>
              </a:defRPr>
            </a:lvl4pPr>
            <a:lvl5pPr indent="0" eaLnBrk="1" fontAlgn="auto" latinLnBrk="0" hangingPunct="1">
              <a:defRPr>
                <a:solidFill>
                  <a:schemeClr val="tx1"/>
                </a:solidFill>
                <a:latin typeface="Arial" panose="020B060402020209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10"/>
            </p:custDataLst>
          </p:nvPr>
        </p:nvSpPr>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p:txBody>
          <a:bodyPr wrap="square">
            <a:normAutofit/>
          </a:bodyPr>
          <a:lstStyle>
            <a:lvl1pPr>
              <a:defRPr>
                <a:latin typeface="Arial" panose="020B060402020209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12"/>
            </p:custDataLst>
          </p:nvPr>
        </p:nvSpPr>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pic>
        <p:nvPicPr>
          <p:cNvPr id="8" name="图片 7"/>
          <p:cNvPicPr/>
          <p:nvPr userDrawn="1">
            <p:custDataLst>
              <p:tags r:id="rId2"/>
            </p:custDataLst>
          </p:nvPr>
        </p:nvPicPr>
        <p:blipFill>
          <a:blip r:embed="rId3" r:link="rId4" cstate="email"/>
          <a:stretch>
            <a:fillRect/>
          </a:stretch>
        </p:blipFill>
        <p:spPr>
          <a:xfrm>
            <a:off x="0" y="0"/>
            <a:ext cx="720090" cy="768297"/>
          </a:xfrm>
          <a:prstGeom prst="rect">
            <a:avLst/>
          </a:prstGeom>
        </p:spPr>
      </p:pic>
      <p:pic>
        <p:nvPicPr>
          <p:cNvPr id="6" name="图片 5"/>
          <p:cNvPicPr/>
          <p:nvPr userDrawn="1">
            <p:custDataLst>
              <p:tags r:id="rId5"/>
            </p:custDataLst>
          </p:nvPr>
        </p:nvPicPr>
        <p:blipFill>
          <a:blip r:embed="rId6" r:link="rId7" cstate="email"/>
          <a:stretch>
            <a:fillRect/>
          </a:stretch>
        </p:blipFill>
        <p:spPr>
          <a:xfrm>
            <a:off x="11471910" y="0"/>
            <a:ext cx="720090" cy="768297"/>
          </a:xfrm>
          <a:prstGeom prst="rect">
            <a:avLst/>
          </a:prstGeom>
        </p:spPr>
      </p:pic>
      <p:sp>
        <p:nvSpPr>
          <p:cNvPr id="3" name="日期占位符 2"/>
          <p:cNvSpPr>
            <a:spLocks noGrp="1"/>
          </p:cNvSpPr>
          <p:nvPr>
            <p:ph type="dt" sz="half" idx="10"/>
            <p:custDataLst>
              <p:tags r:id="rId8"/>
            </p:custDataLst>
          </p:nvPr>
        </p:nvSpPr>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wrap="square">
            <a:normAutofit/>
          </a:bodyPr>
          <a:lstStyle>
            <a:lvl1pPr>
              <a:defRPr>
                <a:latin typeface="Arial" panose="020B060402020209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10"/>
            </p:custDataLst>
          </p:nvPr>
        </p:nvSpPr>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1"/>
            </p:custDataLst>
          </p:nvPr>
        </p:nvSpPr>
        <p:spPr>
          <a:xfrm>
            <a:off x="669930" y="952508"/>
            <a:ext cx="10852237" cy="5388907"/>
          </a:xfrm>
        </p:spPr>
        <p:txBody>
          <a:bodyPr wrap="square">
            <a:normAutofit/>
          </a:bodyPr>
          <a:lstStyle>
            <a:lvl1pPr>
              <a:defRPr>
                <a:solidFill>
                  <a:schemeClr val="tx1"/>
                </a:solidFill>
                <a:latin typeface="Arial" panose="020B0604020202090204" pitchFamily="34" charset="0"/>
                <a:ea typeface="微软雅黑" panose="020B0503020204020204" charset="-122"/>
              </a:defRPr>
            </a:lvl1pPr>
            <a:lvl2pPr>
              <a:defRPr>
                <a:solidFill>
                  <a:schemeClr val="tx1"/>
                </a:solidFill>
                <a:latin typeface="Arial" panose="020B0604020202090204" pitchFamily="34" charset="0"/>
                <a:ea typeface="微软雅黑" panose="020B0503020204020204" charset="-122"/>
              </a:defRPr>
            </a:lvl2pPr>
            <a:lvl3pPr>
              <a:defRPr>
                <a:solidFill>
                  <a:schemeClr val="tx1"/>
                </a:solidFill>
                <a:latin typeface="Arial" panose="020B0604020202090204" pitchFamily="34" charset="0"/>
                <a:ea typeface="微软雅黑" panose="020B0503020204020204" charset="-122"/>
              </a:defRPr>
            </a:lvl3pPr>
            <a:lvl4pPr>
              <a:defRPr>
                <a:solidFill>
                  <a:schemeClr val="tx1"/>
                </a:solidFill>
                <a:latin typeface="Arial" panose="020B0604020202090204" pitchFamily="34" charset="0"/>
                <a:ea typeface="微软雅黑" panose="020B0503020204020204" charset="-122"/>
              </a:defRPr>
            </a:lvl4pPr>
            <a:lvl5pPr>
              <a:defRPr>
                <a:solidFill>
                  <a:schemeClr val="tx1"/>
                </a:solidFill>
                <a:latin typeface="Arial" panose="020B060402020209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tx2"/>
        </a:solidFill>
        <a:effectLst/>
      </p:bgPr>
    </p:bg>
    <p:spTree>
      <p:nvGrpSpPr>
        <p:cNvPr id="1" name=""/>
        <p:cNvGrpSpPr/>
        <p:nvPr/>
      </p:nvGrpSpPr>
      <p:grpSpPr>
        <a:xfrm>
          <a:off x="0" y="0"/>
          <a:ext cx="0" cy="0"/>
          <a:chOff x="0" y="0"/>
          <a:chExt cx="0" cy="0"/>
        </a:xfrm>
      </p:grpSpPr>
      <p:pic>
        <p:nvPicPr>
          <p:cNvPr id="6" name="图片 5"/>
          <p:cNvPicPr/>
          <p:nvPr userDrawn="1">
            <p:custDataLst>
              <p:tags r:id="rId2"/>
            </p:custDataLst>
          </p:nvPr>
        </p:nvPicPr>
        <p:blipFill>
          <a:blip r:embed="rId3" r:link="rId4" cstate="email"/>
          <a:stretch>
            <a:fillRect/>
          </a:stretch>
        </p:blipFill>
        <p:spPr>
          <a:xfrm>
            <a:off x="0" y="0"/>
            <a:ext cx="12192000" cy="6858000"/>
          </a:xfrm>
          <a:prstGeom prst="rect">
            <a:avLst/>
          </a:prstGeom>
        </p:spPr>
      </p:pic>
      <p:sp>
        <p:nvSpPr>
          <p:cNvPr id="3" name="日期占位符 2"/>
          <p:cNvSpPr>
            <a:spLocks noGrp="1"/>
          </p:cNvSpPr>
          <p:nvPr>
            <p:ph type="dt" sz="half" idx="10"/>
            <p:custDataLst>
              <p:tags r:id="rId5"/>
            </p:custDataLst>
          </p:nvPr>
        </p:nvSpPr>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wrap="square">
            <a:normAutofit/>
          </a:bodyPr>
          <a:lstStyle>
            <a:lvl1pPr>
              <a:defRPr>
                <a:latin typeface="Arial" panose="020B060402020209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7"/>
            </p:custDataLst>
          </p:nvPr>
        </p:nvSpPr>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2" name="标题 1"/>
          <p:cNvSpPr>
            <a:spLocks noGrp="1"/>
          </p:cNvSpPr>
          <p:nvPr>
            <p:ph type="title" idx="13" hasCustomPrompt="1"/>
            <p:custDataLst>
              <p:tags r:id="rId8"/>
            </p:custDataLst>
          </p:nvPr>
        </p:nvSpPr>
        <p:spPr>
          <a:xfrm>
            <a:off x="5645788" y="1944753"/>
            <a:ext cx="5365750" cy="1398905"/>
          </a:xfrm>
        </p:spPr>
        <p:txBody>
          <a:bodyPr vert="horz" wrap="square" lIns="91440" tIns="45720" rIns="91440" bIns="45720" rtlCol="0" anchor="b" anchorCtr="0">
            <a:normAutofit/>
          </a:bodyPr>
          <a:lstStyle>
            <a:lvl1pPr algn="ctr">
              <a:defRPr lang="zh-CN" altLang="en-US" sz="8000" b="0" spc="1000" baseline="0">
                <a:solidFill>
                  <a:schemeClr val="tx1">
                    <a:lumMod val="85000"/>
                    <a:lumOff val="15000"/>
                  </a:schemeClr>
                </a:solidFill>
                <a:latin typeface="Arial" panose="020B0604020202090204" pitchFamily="34" charset="0"/>
                <a:ea typeface="汉仪旗黑-85S" panose="00020600040101010101" pitchFamily="18" charset="-122"/>
              </a:defRPr>
            </a:lvl1pPr>
          </a:lstStyle>
          <a:p>
            <a:pPr marL="0" lvl="0" algn="dist"/>
            <a:r>
              <a:rPr lang="zh-CN" altLang="en-US" dirty="0"/>
              <a:t>编辑标题</a:t>
            </a:r>
            <a:endParaRPr lang="zh-CN" altLang="en-US" dirty="0"/>
          </a:p>
        </p:txBody>
      </p:sp>
      <p:cxnSp>
        <p:nvCxnSpPr>
          <p:cNvPr id="7" name="直接连接符 6"/>
          <p:cNvCxnSpPr/>
          <p:nvPr userDrawn="1">
            <p:custDataLst>
              <p:tags r:id="rId9"/>
            </p:custDataLst>
          </p:nvPr>
        </p:nvCxnSpPr>
        <p:spPr>
          <a:xfrm>
            <a:off x="7842254" y="3543049"/>
            <a:ext cx="972185"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文本占位符 7"/>
          <p:cNvSpPr>
            <a:spLocks noGrp="1"/>
          </p:cNvSpPr>
          <p:nvPr>
            <p:ph type="body" idx="14" hasCustomPrompt="1"/>
            <p:custDataLst>
              <p:tags r:id="rId10"/>
            </p:custDataLst>
          </p:nvPr>
        </p:nvSpPr>
        <p:spPr>
          <a:xfrm>
            <a:off x="5645789" y="3746249"/>
            <a:ext cx="5365750" cy="1118870"/>
          </a:xfrm>
        </p:spPr>
        <p:txBody>
          <a:bodyPr vert="horz" wrap="square" lIns="91440" tIns="45720" rIns="91440" bIns="45720" rtlCol="0" anchor="t" anchorCtr="0">
            <a:normAutofit/>
          </a:bodyPr>
          <a:lstStyle>
            <a:lvl1pPr marL="0" indent="0" algn="ctr">
              <a:buNone/>
              <a:defRPr lang="zh-CN" altLang="en-US" sz="1800" spc="200">
                <a:ln>
                  <a:noFill/>
                </a:ln>
                <a:solidFill>
                  <a:schemeClr val="tx1">
                    <a:lumMod val="65000"/>
                    <a:lumOff val="35000"/>
                  </a:schemeClr>
                </a:solidFill>
                <a:effectLst/>
                <a:uLnTx/>
                <a:latin typeface="Arial" panose="020B0604020202090204" pitchFamily="34" charset="0"/>
                <a:ea typeface="微软雅黑" panose="020B0503020204020204" charset="-122"/>
                <a:cs typeface="微软雅黑" panose="020B0503020204020204" charset="-122"/>
              </a:defRPr>
            </a:lvl1pPr>
          </a:lstStyle>
          <a:p>
            <a:pPr marL="228600" lvl="0" indent="-228600" algn="ctr">
              <a:lnSpc>
                <a:spcPct val="120000"/>
              </a:lnSpc>
              <a:spcAft>
                <a:spcPts val="0"/>
              </a:spcAft>
              <a:buClrTx/>
              <a:buSzTx/>
            </a:pPr>
            <a:r>
              <a:rPr lang="zh-CN" altLang="en-US" dirty="0"/>
              <a:t>单击此处编辑文本</a:t>
            </a:r>
            <a:endParaRPr lang="zh-CN" altLang="en-US"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3" r:link="rId4" cstate="email"/>
          <a:stretch>
            <a:fillRect/>
          </a:stretch>
        </p:blipFill>
        <p:spPr>
          <a:xfrm>
            <a:off x="0" y="0"/>
            <a:ext cx="720090" cy="768297"/>
          </a:xfrm>
          <a:prstGeom prst="rect">
            <a:avLst/>
          </a:prstGeom>
        </p:spPr>
      </p:pic>
      <p:pic>
        <p:nvPicPr>
          <p:cNvPr id="6" name="图片 5"/>
          <p:cNvPicPr/>
          <p:nvPr userDrawn="1">
            <p:custDataLst>
              <p:tags r:id="rId5"/>
            </p:custDataLst>
          </p:nvPr>
        </p:nvPicPr>
        <p:blipFill>
          <a:blip r:embed="rId6" r:link="rId7" cstate="email"/>
          <a:stretch>
            <a:fillRect/>
          </a:stretch>
        </p:blipFill>
        <p:spPr>
          <a:xfrm>
            <a:off x="11471910" y="0"/>
            <a:ext cx="720090" cy="768297"/>
          </a:xfrm>
          <a:prstGeom prst="rect">
            <a:avLst/>
          </a:prstGeom>
        </p:spPr>
      </p:pic>
      <p:sp>
        <p:nvSpPr>
          <p:cNvPr id="2" name="标题 1"/>
          <p:cNvSpPr>
            <a:spLocks noGrp="1"/>
          </p:cNvSpPr>
          <p:nvPr>
            <p:ph type="title"/>
            <p:custDataLst>
              <p:tags r:id="rId8"/>
            </p:custDataLst>
          </p:nvPr>
        </p:nvSpPr>
        <p:spPr/>
        <p:txBody>
          <a:bodyPr wrap="square">
            <a:normAutofit/>
          </a:bodyPr>
          <a:lstStyle>
            <a:lvl1pPr>
              <a:defRPr baseline="0">
                <a:solidFill>
                  <a:schemeClr val="tx1"/>
                </a:solidFill>
                <a:latin typeface="Arial" panose="020B060402020209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9"/>
            </p:custDataLst>
          </p:nvPr>
        </p:nvSpPr>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wrap="square">
            <a:normAutofit/>
          </a:bodyPr>
          <a:lstStyle>
            <a:lvl1pPr>
              <a:defRPr>
                <a:latin typeface="Arial" panose="020B060402020209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292075" y="303809"/>
            <a:ext cx="11607851" cy="6250382"/>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9" name="图片 8"/>
          <p:cNvPicPr/>
          <p:nvPr userDrawn="1">
            <p:custDataLst>
              <p:tags r:id="rId3"/>
            </p:custDataLst>
          </p:nvPr>
        </p:nvPicPr>
        <p:blipFill>
          <a:blip r:embed="rId4" r:link="rId5" cstate="email"/>
          <a:stretch>
            <a:fillRect/>
          </a:stretch>
        </p:blipFill>
        <p:spPr>
          <a:xfrm>
            <a:off x="0" y="0"/>
            <a:ext cx="720090" cy="768297"/>
          </a:xfrm>
          <a:prstGeom prst="rect">
            <a:avLst/>
          </a:prstGeom>
        </p:spPr>
      </p:pic>
      <p:pic>
        <p:nvPicPr>
          <p:cNvPr id="8" name="图片 7"/>
          <p:cNvPicPr/>
          <p:nvPr userDrawn="1">
            <p:custDataLst>
              <p:tags r:id="rId6"/>
            </p:custDataLst>
          </p:nvPr>
        </p:nvPicPr>
        <p:blipFill>
          <a:blip r:embed="rId7" r:link="rId8" cstate="email"/>
          <a:stretch>
            <a:fillRect/>
          </a:stretch>
        </p:blipFill>
        <p:spPr>
          <a:xfrm>
            <a:off x="11471910" y="0"/>
            <a:ext cx="720090" cy="768297"/>
          </a:xfrm>
          <a:prstGeom prst="rect">
            <a:avLst/>
          </a:prstGeom>
        </p:spPr>
      </p:pic>
      <p:sp>
        <p:nvSpPr>
          <p:cNvPr id="2" name="标题 1"/>
          <p:cNvSpPr>
            <a:spLocks noGrp="1"/>
          </p:cNvSpPr>
          <p:nvPr>
            <p:ph type="title" hasCustomPrompt="1"/>
            <p:custDataLst>
              <p:tags r:id="rId9"/>
            </p:custDataLst>
          </p:nvPr>
        </p:nvSpPr>
        <p:spPr>
          <a:xfrm>
            <a:off x="1281600" y="1249200"/>
            <a:ext cx="9626400" cy="723600"/>
          </a:xfrm>
        </p:spPr>
        <p:txBody>
          <a:bodyPr wrap="square" anchor="ctr">
            <a:normAutofit/>
          </a:bodyPr>
          <a:lstStyle>
            <a:lvl1pPr>
              <a:defRPr sz="3200" baseline="0">
                <a:solidFill>
                  <a:schemeClr val="tx1"/>
                </a:solidFill>
                <a:latin typeface="Arial" panose="020B060402020209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10"/>
            </p:custDataLst>
          </p:nvPr>
        </p:nvSpPr>
        <p:spPr>
          <a:xfrm>
            <a:off x="1281113" y="2163600"/>
            <a:ext cx="9626600" cy="3445200"/>
          </a:xfrm>
        </p:spPr>
        <p:txBody>
          <a:bodyPr wrap="square">
            <a:normAutofit/>
          </a:bodyPr>
          <a:lstStyle>
            <a:lvl1pPr>
              <a:defRPr baseline="0">
                <a:solidFill>
                  <a:schemeClr val="tx1"/>
                </a:solidFill>
                <a:latin typeface="Arial" panose="020B0604020202090204" pitchFamily="34" charset="0"/>
                <a:ea typeface="微软雅黑" panose="020B0503020204020204" charset="-122"/>
              </a:defRPr>
            </a:lvl1pPr>
            <a:lvl2pPr>
              <a:defRPr baseline="0">
                <a:solidFill>
                  <a:schemeClr val="tx1"/>
                </a:solidFill>
                <a:latin typeface="Arial" panose="020B0604020202090204" pitchFamily="34" charset="0"/>
                <a:ea typeface="微软雅黑" panose="020B0503020204020204" charset="-122"/>
              </a:defRPr>
            </a:lvl2pPr>
            <a:lvl3pPr>
              <a:defRPr baseline="0">
                <a:solidFill>
                  <a:schemeClr val="tx1"/>
                </a:solidFill>
                <a:latin typeface="Arial" panose="020B0604020202090204" pitchFamily="34" charset="0"/>
                <a:ea typeface="微软雅黑" panose="020B0503020204020204" charset="-122"/>
              </a:defRPr>
            </a:lvl3pPr>
            <a:lvl4pPr>
              <a:defRPr baseline="0">
                <a:solidFill>
                  <a:schemeClr val="tx1"/>
                </a:solidFill>
                <a:latin typeface="Arial" panose="020B0604020202090204" pitchFamily="34" charset="0"/>
                <a:ea typeface="微软雅黑" panose="020B0503020204020204" charset="-122"/>
              </a:defRPr>
            </a:lvl4pPr>
            <a:lvl5pPr>
              <a:defRPr baseline="0">
                <a:solidFill>
                  <a:schemeClr val="tx1"/>
                </a:solidFill>
                <a:latin typeface="Arial" panose="020B060402020209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11"/>
            </p:custDataLst>
          </p:nvPr>
        </p:nvSpPr>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p:txBody>
          <a:bodyPr wrap="square">
            <a:normAutofit/>
          </a:bodyPr>
          <a:lstStyle>
            <a:lvl1pPr>
              <a:defRPr>
                <a:latin typeface="Arial" panose="020B060402020209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3"/>
            </p:custDataLst>
          </p:nvPr>
        </p:nvSpPr>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4824603" cy="68580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8" name="图片 7"/>
          <p:cNvPicPr/>
          <p:nvPr userDrawn="1">
            <p:custDataLst>
              <p:tags r:id="rId3"/>
            </p:custDataLst>
          </p:nvPr>
        </p:nvPicPr>
        <p:blipFill>
          <a:blip r:embed="rId4" r:link="rId5" cstate="email"/>
          <a:stretch>
            <a:fillRect/>
          </a:stretch>
        </p:blipFill>
        <p:spPr>
          <a:xfrm>
            <a:off x="11471910" y="0"/>
            <a:ext cx="720090" cy="768297"/>
          </a:xfrm>
          <a:prstGeom prst="rect">
            <a:avLst/>
          </a:prstGeom>
        </p:spPr>
      </p:pic>
      <p:sp>
        <p:nvSpPr>
          <p:cNvPr id="2" name="标题 1"/>
          <p:cNvSpPr>
            <a:spLocks noGrp="1"/>
          </p:cNvSpPr>
          <p:nvPr>
            <p:ph type="title" hasCustomPrompt="1"/>
            <p:custDataLst>
              <p:tags r:id="rId6"/>
            </p:custDataLst>
          </p:nvPr>
        </p:nvSpPr>
        <p:spPr>
          <a:xfrm>
            <a:off x="583200" y="770400"/>
            <a:ext cx="3960000" cy="882000"/>
          </a:xfrm>
        </p:spPr>
        <p:txBody>
          <a:bodyPr wrap="square" anchor="ctr" anchorCtr="0">
            <a:normAutofit/>
          </a:bodyPr>
          <a:lstStyle>
            <a:lvl1pPr>
              <a:defRPr sz="3600" baseline="0">
                <a:solidFill>
                  <a:schemeClr val="tx1"/>
                </a:solidFill>
                <a:latin typeface="Arial" panose="020B060402020209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7"/>
            </p:custDataLst>
          </p:nvPr>
        </p:nvSpPr>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wrap="square">
            <a:normAutofit/>
          </a:bodyPr>
          <a:lstStyle>
            <a:lvl1pPr>
              <a:defRPr>
                <a:latin typeface="Arial" panose="020B060402020209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586800" y="1764000"/>
            <a:ext cx="3956400" cy="4093200"/>
          </a:xfrm>
        </p:spPr>
        <p:txBody>
          <a:bodyPr wrap="square">
            <a:normAutofit/>
          </a:bodyPr>
          <a:lstStyle>
            <a:lvl1pPr>
              <a:defRPr baseline="0">
                <a:solidFill>
                  <a:schemeClr val="tx1"/>
                </a:solidFill>
                <a:latin typeface="Arial" panose="020B0604020202090204" pitchFamily="34" charset="0"/>
                <a:ea typeface="微软雅黑" panose="020B0503020204020204" charset="-122"/>
              </a:defRPr>
            </a:lvl1pPr>
            <a:lvl2pPr>
              <a:defRPr baseline="0">
                <a:solidFill>
                  <a:schemeClr val="tx1"/>
                </a:solidFill>
                <a:latin typeface="Arial" panose="020B0604020202090204" pitchFamily="34" charset="0"/>
                <a:ea typeface="微软雅黑" panose="020B0503020204020204" charset="-122"/>
              </a:defRPr>
            </a:lvl2pPr>
            <a:lvl3pPr>
              <a:defRPr baseline="0">
                <a:solidFill>
                  <a:schemeClr val="tx1"/>
                </a:solidFill>
                <a:latin typeface="Arial" panose="020B0604020202090204" pitchFamily="34" charset="0"/>
                <a:ea typeface="微软雅黑" panose="020B0503020204020204" charset="-122"/>
              </a:defRPr>
            </a:lvl3pPr>
            <a:lvl4pPr>
              <a:defRPr baseline="0">
                <a:solidFill>
                  <a:schemeClr val="tx1"/>
                </a:solidFill>
                <a:latin typeface="Arial" panose="020B0604020202090204" pitchFamily="34" charset="0"/>
                <a:ea typeface="微软雅黑" panose="020B0503020204020204" charset="-122"/>
              </a:defRPr>
            </a:lvl4pPr>
            <a:lvl5pPr>
              <a:defRPr baseline="0">
                <a:solidFill>
                  <a:schemeClr val="tx1"/>
                </a:solidFill>
                <a:latin typeface="Arial" panose="020B060402020209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1"/>
            </p:custDataLst>
          </p:nvPr>
        </p:nvSpPr>
        <p:spPr>
          <a:xfrm>
            <a:off x="5101200" y="769938"/>
            <a:ext cx="6480000" cy="5087937"/>
          </a:xfrm>
        </p:spPr>
        <p:txBody>
          <a:bodyPr wrap="square">
            <a:normAutofit/>
          </a:bodyPr>
          <a:lstStyle>
            <a:lvl1pPr>
              <a:defRPr baseline="0">
                <a:solidFill>
                  <a:schemeClr val="tx1"/>
                </a:solidFill>
                <a:latin typeface="Arial" panose="020B0604020202090204" pitchFamily="34" charset="0"/>
                <a:ea typeface="微软雅黑" panose="020B0503020204020204" charset="-122"/>
              </a:defRPr>
            </a:lvl1pPr>
            <a:lvl2pPr>
              <a:defRPr baseline="0">
                <a:solidFill>
                  <a:schemeClr val="tx1"/>
                </a:solidFill>
                <a:latin typeface="Arial" panose="020B0604020202090204" pitchFamily="34" charset="0"/>
                <a:ea typeface="微软雅黑" panose="020B0503020204020204" charset="-122"/>
              </a:defRPr>
            </a:lvl2pPr>
            <a:lvl3pPr>
              <a:defRPr baseline="0">
                <a:solidFill>
                  <a:schemeClr val="tx1"/>
                </a:solidFill>
                <a:latin typeface="Arial" panose="020B0604020202090204" pitchFamily="34" charset="0"/>
                <a:ea typeface="微软雅黑" panose="020B0503020204020204" charset="-122"/>
              </a:defRPr>
            </a:lvl3pPr>
            <a:lvl4pPr>
              <a:defRPr baseline="0">
                <a:solidFill>
                  <a:schemeClr val="tx1"/>
                </a:solidFill>
                <a:latin typeface="Arial" panose="020B0604020202090204" pitchFamily="34" charset="0"/>
                <a:ea typeface="微软雅黑" panose="020B0503020204020204" charset="-122"/>
              </a:defRPr>
            </a:lvl4pPr>
            <a:lvl5pPr>
              <a:defRPr baseline="0">
                <a:solidFill>
                  <a:schemeClr val="tx1"/>
                </a:solidFill>
                <a:latin typeface="Arial" panose="020B060402020209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p:nvPr>
            <p:ph type="ftr" sz="quarter" idx="11"/>
            <p:custDataLst>
              <p:tags r:id="rId3"/>
            </p:custDataLst>
          </p:nvPr>
        </p:nvSpPr>
        <p:spPr/>
        <p:txBody>
          <a:bodyPr/>
          <a:lstStyle/>
          <a:p>
            <a:endParaRPr lang="zh-CN" altLang="en-US"/>
          </a:p>
        </p:txBody>
      </p:sp>
      <p:sp>
        <p:nvSpPr>
          <p:cNvPr id="4" name="灯片编号占位符 3"/>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0" y="0"/>
            <a:ext cx="12192000" cy="2664333"/>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10" name="图片 9"/>
          <p:cNvPicPr/>
          <p:nvPr userDrawn="1">
            <p:custDataLst>
              <p:tags r:id="rId3"/>
            </p:custDataLst>
          </p:nvPr>
        </p:nvPicPr>
        <p:blipFill>
          <a:blip r:embed="rId4" r:link="rId5" cstate="email"/>
          <a:stretch>
            <a:fillRect/>
          </a:stretch>
        </p:blipFill>
        <p:spPr>
          <a:xfrm>
            <a:off x="0" y="0"/>
            <a:ext cx="720090" cy="768297"/>
          </a:xfrm>
          <a:prstGeom prst="rect">
            <a:avLst/>
          </a:prstGeom>
        </p:spPr>
      </p:pic>
      <p:pic>
        <p:nvPicPr>
          <p:cNvPr id="8" name="图片 7"/>
          <p:cNvPicPr/>
          <p:nvPr userDrawn="1">
            <p:custDataLst>
              <p:tags r:id="rId6"/>
            </p:custDataLst>
          </p:nvPr>
        </p:nvPicPr>
        <p:blipFill>
          <a:blip r:embed="rId7" r:link="rId8" cstate="email"/>
          <a:stretch>
            <a:fillRect/>
          </a:stretch>
        </p:blipFill>
        <p:spPr>
          <a:xfrm>
            <a:off x="11471910" y="0"/>
            <a:ext cx="720090" cy="768297"/>
          </a:xfrm>
          <a:prstGeom prst="rect">
            <a:avLst/>
          </a:prstGeom>
        </p:spPr>
      </p:pic>
      <p:sp>
        <p:nvSpPr>
          <p:cNvPr id="2" name="标题 1"/>
          <p:cNvSpPr>
            <a:spLocks noGrp="1"/>
          </p:cNvSpPr>
          <p:nvPr>
            <p:ph type="title"/>
            <p:custDataLst>
              <p:tags r:id="rId9"/>
            </p:custDataLst>
          </p:nvPr>
        </p:nvSpPr>
        <p:spPr>
          <a:xfrm>
            <a:off x="612000" y="781200"/>
            <a:ext cx="10976400" cy="626400"/>
          </a:xfrm>
        </p:spPr>
        <p:txBody>
          <a:bodyPr wrap="square" anchor="ctr">
            <a:normAutofit/>
          </a:bodyPr>
          <a:lstStyle>
            <a:lvl1pPr algn="ctr">
              <a:defRPr sz="3600" baseline="0">
                <a:solidFill>
                  <a:schemeClr val="tx1"/>
                </a:solidFill>
                <a:latin typeface="Arial" panose="020B060402020209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10"/>
            </p:custDataLst>
          </p:nvPr>
        </p:nvSpPr>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wrap="square">
            <a:normAutofit/>
          </a:bodyPr>
          <a:lstStyle>
            <a:lvl1pPr>
              <a:defRPr>
                <a:latin typeface="Arial" panose="020B060402020209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612000" y="1659600"/>
            <a:ext cx="10975975" cy="828000"/>
          </a:xfrm>
        </p:spPr>
        <p:txBody>
          <a:bodyPr wrap="square">
            <a:normAutofit/>
          </a:bodyPr>
          <a:lstStyle>
            <a:lvl1pPr algn="ctr">
              <a:defRPr baseline="0">
                <a:solidFill>
                  <a:schemeClr val="tx1"/>
                </a:solidFill>
                <a:latin typeface="Arial" panose="020B060402020209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4"/>
            </p:custDataLst>
          </p:nvPr>
        </p:nvSpPr>
        <p:spPr>
          <a:xfrm>
            <a:off x="612775" y="2808000"/>
            <a:ext cx="10965600" cy="3430800"/>
          </a:xfrm>
        </p:spPr>
        <p:txBody>
          <a:bodyPr wrap="square">
            <a:normAutofit/>
          </a:bodyPr>
          <a:lstStyle>
            <a:lvl1pPr>
              <a:defRPr baseline="0">
                <a:solidFill>
                  <a:schemeClr val="tx1"/>
                </a:solidFill>
                <a:latin typeface="Arial" panose="020B0604020202090204" pitchFamily="34" charset="0"/>
                <a:ea typeface="微软雅黑" panose="020B0503020204020204" charset="-122"/>
              </a:defRPr>
            </a:lvl1pPr>
            <a:lvl2pPr>
              <a:defRPr baseline="0">
                <a:solidFill>
                  <a:schemeClr val="tx1"/>
                </a:solidFill>
                <a:latin typeface="Arial" panose="020B0604020202090204" pitchFamily="34" charset="0"/>
                <a:ea typeface="微软雅黑" panose="020B0503020204020204" charset="-122"/>
              </a:defRPr>
            </a:lvl2pPr>
            <a:lvl3pPr>
              <a:defRPr baseline="0">
                <a:solidFill>
                  <a:schemeClr val="tx1"/>
                </a:solidFill>
                <a:latin typeface="Arial" panose="020B0604020202090204" pitchFamily="34" charset="0"/>
                <a:ea typeface="微软雅黑" panose="020B0503020204020204" charset="-122"/>
              </a:defRPr>
            </a:lvl3pPr>
            <a:lvl4pPr>
              <a:defRPr baseline="0">
                <a:solidFill>
                  <a:schemeClr val="tx1"/>
                </a:solidFill>
                <a:latin typeface="Arial" panose="020B0604020202090204" pitchFamily="34" charset="0"/>
                <a:ea typeface="微软雅黑" panose="020B0503020204020204" charset="-122"/>
              </a:defRPr>
            </a:lvl4pPr>
            <a:lvl5pPr>
              <a:defRPr baseline="0">
                <a:solidFill>
                  <a:schemeClr val="tx1"/>
                </a:solidFill>
                <a:latin typeface="Arial" panose="020B060402020209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0" y="5028971"/>
            <a:ext cx="12192000" cy="1829029"/>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10" name="图片 9"/>
          <p:cNvPicPr/>
          <p:nvPr userDrawn="1">
            <p:custDataLst>
              <p:tags r:id="rId3"/>
            </p:custDataLst>
          </p:nvPr>
        </p:nvPicPr>
        <p:blipFill>
          <a:blip r:embed="rId4" r:link="rId5" cstate="email"/>
          <a:stretch>
            <a:fillRect/>
          </a:stretch>
        </p:blipFill>
        <p:spPr>
          <a:xfrm>
            <a:off x="0" y="0"/>
            <a:ext cx="720090" cy="768297"/>
          </a:xfrm>
          <a:prstGeom prst="rect">
            <a:avLst/>
          </a:prstGeom>
        </p:spPr>
      </p:pic>
      <p:pic>
        <p:nvPicPr>
          <p:cNvPr id="8" name="图片 7"/>
          <p:cNvPicPr/>
          <p:nvPr userDrawn="1">
            <p:custDataLst>
              <p:tags r:id="rId6"/>
            </p:custDataLst>
          </p:nvPr>
        </p:nvPicPr>
        <p:blipFill>
          <a:blip r:embed="rId7" r:link="rId8" cstate="email"/>
          <a:stretch>
            <a:fillRect/>
          </a:stretch>
        </p:blipFill>
        <p:spPr>
          <a:xfrm>
            <a:off x="11471910" y="0"/>
            <a:ext cx="720090" cy="768297"/>
          </a:xfrm>
          <a:prstGeom prst="rect">
            <a:avLst/>
          </a:prstGeom>
        </p:spPr>
      </p:pic>
      <p:sp>
        <p:nvSpPr>
          <p:cNvPr id="2" name="标题 1"/>
          <p:cNvSpPr>
            <a:spLocks noGrp="1"/>
          </p:cNvSpPr>
          <p:nvPr>
            <p:ph type="title"/>
            <p:custDataLst>
              <p:tags r:id="rId9"/>
            </p:custDataLst>
          </p:nvPr>
        </p:nvSpPr>
        <p:spPr>
          <a:xfrm>
            <a:off x="604800" y="669600"/>
            <a:ext cx="10976400" cy="565200"/>
          </a:xfrm>
        </p:spPr>
        <p:txBody>
          <a:bodyPr wrap="square" anchor="ctr" anchorCtr="0">
            <a:normAutofit/>
          </a:bodyPr>
          <a:lstStyle>
            <a:lvl1pPr algn="ctr">
              <a:defRPr sz="3200" baseline="0">
                <a:solidFill>
                  <a:schemeClr val="tx1"/>
                </a:solidFill>
                <a:latin typeface="Arial" panose="020B060402020209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wrap="square">
            <a:normAutofit/>
          </a:bodyPr>
          <a:lstStyle>
            <a:lvl1pPr>
              <a:defRPr>
                <a:latin typeface="Arial" panose="020B060402020209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604837" y="1681200"/>
            <a:ext cx="10990800" cy="3211200"/>
          </a:xfrm>
        </p:spPr>
        <p:txBody>
          <a:bodyPr wrap="square">
            <a:normAutofit/>
          </a:bodyPr>
          <a:lstStyle>
            <a:lvl1pPr>
              <a:defRPr baseline="0">
                <a:solidFill>
                  <a:schemeClr val="tx1"/>
                </a:solidFill>
                <a:latin typeface="Arial" panose="020B0604020202090204" pitchFamily="34" charset="0"/>
                <a:ea typeface="微软雅黑" panose="020B0503020204020204" charset="-122"/>
              </a:defRPr>
            </a:lvl1pPr>
            <a:lvl2pPr>
              <a:defRPr baseline="0">
                <a:solidFill>
                  <a:schemeClr val="tx1"/>
                </a:solidFill>
                <a:latin typeface="Arial" panose="020B0604020202090204" pitchFamily="34" charset="0"/>
                <a:ea typeface="微软雅黑" panose="020B0503020204020204" charset="-122"/>
              </a:defRPr>
            </a:lvl2pPr>
            <a:lvl3pPr>
              <a:defRPr baseline="0">
                <a:solidFill>
                  <a:schemeClr val="tx1"/>
                </a:solidFill>
                <a:latin typeface="Arial" panose="020B0604020202090204" pitchFamily="34" charset="0"/>
                <a:ea typeface="微软雅黑" panose="020B0503020204020204" charset="-122"/>
              </a:defRPr>
            </a:lvl3pPr>
            <a:lvl4pPr>
              <a:defRPr baseline="0">
                <a:solidFill>
                  <a:schemeClr val="tx1"/>
                </a:solidFill>
                <a:latin typeface="Arial" panose="020B0604020202090204" pitchFamily="34" charset="0"/>
                <a:ea typeface="微软雅黑" panose="020B0503020204020204" charset="-122"/>
              </a:defRPr>
            </a:lvl4pPr>
            <a:lvl5pPr>
              <a:defRPr baseline="0">
                <a:solidFill>
                  <a:schemeClr val="tx1"/>
                </a:solidFill>
                <a:latin typeface="Arial" panose="020B060402020209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4"/>
            </p:custDataLst>
          </p:nvPr>
        </p:nvSpPr>
        <p:spPr>
          <a:xfrm>
            <a:off x="594000" y="5180400"/>
            <a:ext cx="11001600" cy="1011600"/>
          </a:xfrm>
        </p:spPr>
        <p:txBody>
          <a:bodyPr wrap="square">
            <a:normAutofit/>
          </a:bodyPr>
          <a:lstStyle>
            <a:lvl1pPr>
              <a:defRPr baseline="0">
                <a:solidFill>
                  <a:schemeClr val="tx1"/>
                </a:solidFill>
                <a:latin typeface="Arial" panose="020B060402020209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4" name="矩形 13"/>
          <p:cNvSpPr/>
          <p:nvPr userDrawn="1">
            <p:custDataLst>
              <p:tags r:id="rId2"/>
            </p:custDataLst>
          </p:nvPr>
        </p:nvSpPr>
        <p:spPr>
          <a:xfrm>
            <a:off x="0" y="0"/>
            <a:ext cx="12192000" cy="9144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12" name="图片 11"/>
          <p:cNvPicPr/>
          <p:nvPr userDrawn="1">
            <p:custDataLst>
              <p:tags r:id="rId3"/>
            </p:custDataLst>
          </p:nvPr>
        </p:nvPicPr>
        <p:blipFill>
          <a:blip r:embed="rId4" r:link="rId5" cstate="email"/>
          <a:stretch>
            <a:fillRect/>
          </a:stretch>
        </p:blipFill>
        <p:spPr>
          <a:xfrm>
            <a:off x="11471910" y="6089703"/>
            <a:ext cx="720090" cy="768297"/>
          </a:xfrm>
          <a:prstGeom prst="rect">
            <a:avLst/>
          </a:prstGeom>
        </p:spPr>
      </p:pic>
      <p:pic>
        <p:nvPicPr>
          <p:cNvPr id="10" name="图片 9"/>
          <p:cNvPicPr/>
          <p:nvPr userDrawn="1">
            <p:custDataLst>
              <p:tags r:id="rId6"/>
            </p:custDataLst>
          </p:nvPr>
        </p:nvPicPr>
        <p:blipFill>
          <a:blip r:embed="rId7" r:link="rId8" cstate="email"/>
          <a:stretch>
            <a:fillRect/>
          </a:stretch>
        </p:blipFill>
        <p:spPr>
          <a:xfrm>
            <a:off x="0" y="6089703"/>
            <a:ext cx="720090" cy="768297"/>
          </a:xfrm>
          <a:prstGeom prst="rect">
            <a:avLst/>
          </a:prstGeom>
        </p:spPr>
      </p:pic>
      <p:sp>
        <p:nvSpPr>
          <p:cNvPr id="2" name="标题 1"/>
          <p:cNvSpPr>
            <a:spLocks noGrp="1"/>
          </p:cNvSpPr>
          <p:nvPr>
            <p:ph type="title"/>
            <p:custDataLst>
              <p:tags r:id="rId9"/>
            </p:custDataLst>
          </p:nvPr>
        </p:nvSpPr>
        <p:spPr>
          <a:xfrm>
            <a:off x="579600" y="237600"/>
            <a:ext cx="11037600" cy="441964"/>
          </a:xfrm>
        </p:spPr>
        <p:txBody>
          <a:bodyPr wrap="square">
            <a:normAutofit/>
          </a:bodyPr>
          <a:lstStyle>
            <a:lvl1pPr>
              <a:defRPr baseline="0">
                <a:solidFill>
                  <a:schemeClr val="tx1"/>
                </a:solidFill>
                <a:latin typeface="Arial" panose="020B060402020209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wrap="square">
            <a:normAutofit/>
          </a:bodyPr>
          <a:lstStyle>
            <a:lvl1pPr>
              <a:defRPr>
                <a:latin typeface="Arial" panose="020B060402020209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579600" y="1663200"/>
            <a:ext cx="5342400" cy="2894400"/>
          </a:xfrm>
        </p:spPr>
        <p:txBody>
          <a:bodyPr wrap="square">
            <a:normAutofit/>
          </a:bodyPr>
          <a:lstStyle>
            <a:lvl1pPr>
              <a:defRPr baseline="0">
                <a:solidFill>
                  <a:schemeClr val="tx1"/>
                </a:solidFill>
                <a:latin typeface="Arial" panose="020B0604020202090204" pitchFamily="34" charset="0"/>
                <a:ea typeface="微软雅黑" panose="020B0503020204020204" charset="-122"/>
              </a:defRPr>
            </a:lvl1pPr>
            <a:lvl2pPr>
              <a:defRPr baseline="0">
                <a:solidFill>
                  <a:schemeClr val="tx1"/>
                </a:solidFill>
                <a:latin typeface="Arial" panose="020B0604020202090204" pitchFamily="34" charset="0"/>
                <a:ea typeface="微软雅黑" panose="020B0503020204020204" charset="-122"/>
              </a:defRPr>
            </a:lvl2pPr>
            <a:lvl3pPr>
              <a:defRPr baseline="0">
                <a:solidFill>
                  <a:schemeClr val="tx1"/>
                </a:solidFill>
                <a:latin typeface="Arial" panose="020B0604020202090204" pitchFamily="34" charset="0"/>
                <a:ea typeface="微软雅黑" panose="020B0503020204020204" charset="-122"/>
              </a:defRPr>
            </a:lvl3pPr>
            <a:lvl4pPr>
              <a:defRPr baseline="0">
                <a:solidFill>
                  <a:schemeClr val="tx1"/>
                </a:solidFill>
                <a:latin typeface="Arial" panose="020B0604020202090204" pitchFamily="34" charset="0"/>
                <a:ea typeface="微软雅黑" panose="020B0503020204020204" charset="-122"/>
              </a:defRPr>
            </a:lvl4pPr>
            <a:lvl5pPr>
              <a:defRPr baseline="0">
                <a:solidFill>
                  <a:schemeClr val="tx1"/>
                </a:solidFill>
                <a:latin typeface="Arial" panose="020B060402020209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4"/>
            </p:custDataLst>
          </p:nvPr>
        </p:nvSpPr>
        <p:spPr>
          <a:xfrm>
            <a:off x="6242400" y="1663200"/>
            <a:ext cx="5367600" cy="2894400"/>
          </a:xfrm>
        </p:spPr>
        <p:txBody>
          <a:bodyPr wrap="square">
            <a:normAutofit/>
          </a:bodyPr>
          <a:lstStyle>
            <a:lvl1pPr>
              <a:defRPr baseline="0">
                <a:solidFill>
                  <a:schemeClr val="tx1"/>
                </a:solidFill>
                <a:latin typeface="Arial" panose="020B0604020202090204" pitchFamily="34" charset="0"/>
                <a:ea typeface="微软雅黑" panose="020B0503020204020204" charset="-122"/>
              </a:defRPr>
            </a:lvl1pPr>
            <a:lvl2pPr>
              <a:defRPr baseline="0">
                <a:solidFill>
                  <a:schemeClr val="tx1"/>
                </a:solidFill>
                <a:latin typeface="Arial" panose="020B0604020202090204" pitchFamily="34" charset="0"/>
                <a:ea typeface="微软雅黑" panose="020B0503020204020204" charset="-122"/>
              </a:defRPr>
            </a:lvl2pPr>
            <a:lvl3pPr>
              <a:defRPr baseline="0">
                <a:solidFill>
                  <a:schemeClr val="tx1"/>
                </a:solidFill>
                <a:latin typeface="Arial" panose="020B0604020202090204" pitchFamily="34" charset="0"/>
                <a:ea typeface="微软雅黑" panose="020B0503020204020204" charset="-122"/>
              </a:defRPr>
            </a:lvl3pPr>
            <a:lvl4pPr>
              <a:defRPr baseline="0">
                <a:solidFill>
                  <a:schemeClr val="tx1"/>
                </a:solidFill>
                <a:latin typeface="Arial" panose="020B0604020202090204" pitchFamily="34" charset="0"/>
                <a:ea typeface="微软雅黑" panose="020B0503020204020204" charset="-122"/>
              </a:defRPr>
            </a:lvl4pPr>
            <a:lvl5pPr>
              <a:defRPr baseline="0">
                <a:solidFill>
                  <a:schemeClr val="tx1"/>
                </a:solidFill>
                <a:latin typeface="Arial" panose="020B060402020209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5"/>
            </p:custDataLst>
          </p:nvPr>
        </p:nvSpPr>
        <p:spPr>
          <a:xfrm>
            <a:off x="572400" y="4816800"/>
            <a:ext cx="5342400" cy="781200"/>
          </a:xfrm>
        </p:spPr>
        <p:txBody>
          <a:bodyPr wrap="square">
            <a:normAutofit/>
          </a:bodyPr>
          <a:lstStyle>
            <a:lvl1pPr>
              <a:defRPr baseline="0">
                <a:solidFill>
                  <a:schemeClr val="tx1"/>
                </a:solidFill>
                <a:latin typeface="Arial" panose="020B060402020209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6"/>
            </p:custDataLst>
          </p:nvPr>
        </p:nvSpPr>
        <p:spPr>
          <a:xfrm>
            <a:off x="6253200" y="4813200"/>
            <a:ext cx="5367600" cy="781200"/>
          </a:xfrm>
        </p:spPr>
        <p:txBody>
          <a:bodyPr wrap="square">
            <a:normAutofit/>
          </a:bodyPr>
          <a:lstStyle>
            <a:lvl1pPr>
              <a:defRPr baseline="0">
                <a:solidFill>
                  <a:schemeClr val="tx1"/>
                </a:solidFill>
                <a:latin typeface="Arial" panose="020B060402020209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3691"/>
            <a:ext cx="12192000" cy="4950618"/>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9" name="图片 8"/>
          <p:cNvPicPr/>
          <p:nvPr userDrawn="1">
            <p:custDataLst>
              <p:tags r:id="rId3"/>
            </p:custDataLst>
          </p:nvPr>
        </p:nvPicPr>
        <p:blipFill>
          <a:blip r:embed="rId4" r:link="rId5" cstate="email"/>
          <a:stretch>
            <a:fillRect/>
          </a:stretch>
        </p:blipFill>
        <p:spPr>
          <a:xfrm>
            <a:off x="10571797" y="5129332"/>
            <a:ext cx="1620202" cy="1728668"/>
          </a:xfrm>
          <a:prstGeom prst="rect">
            <a:avLst/>
          </a:prstGeom>
        </p:spPr>
      </p:pic>
      <p:pic>
        <p:nvPicPr>
          <p:cNvPr id="8" name="图片 7"/>
          <p:cNvPicPr/>
          <p:nvPr userDrawn="1">
            <p:custDataLst>
              <p:tags r:id="rId6"/>
            </p:custDataLst>
          </p:nvPr>
        </p:nvPicPr>
        <p:blipFill>
          <a:blip r:embed="rId7" r:link="rId8" cstate="email"/>
          <a:stretch>
            <a:fillRect/>
          </a:stretch>
        </p:blipFill>
        <p:spPr>
          <a:xfrm>
            <a:off x="0" y="5129332"/>
            <a:ext cx="1620202" cy="1728668"/>
          </a:xfrm>
          <a:prstGeom prst="rect">
            <a:avLst/>
          </a:prstGeom>
        </p:spPr>
      </p:pic>
      <p:sp>
        <p:nvSpPr>
          <p:cNvPr id="2" name="标题 1"/>
          <p:cNvSpPr>
            <a:spLocks noGrp="1"/>
          </p:cNvSpPr>
          <p:nvPr>
            <p:ph type="title" hasCustomPrompt="1"/>
            <p:custDataLst>
              <p:tags r:id="rId9"/>
            </p:custDataLst>
          </p:nvPr>
        </p:nvSpPr>
        <p:spPr>
          <a:xfrm>
            <a:off x="1522800" y="1339200"/>
            <a:ext cx="9144000" cy="2386800"/>
          </a:xfrm>
        </p:spPr>
        <p:txBody>
          <a:bodyPr wrap="square" anchor="b">
            <a:normAutofit/>
          </a:bodyPr>
          <a:lstStyle>
            <a:lvl1pPr algn="ctr">
              <a:defRPr sz="6000" baseline="0">
                <a:solidFill>
                  <a:schemeClr val="tx1"/>
                </a:solidFill>
                <a:latin typeface="Arial" panose="020B060402020209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10"/>
            </p:custDataLst>
          </p:nvPr>
        </p:nvSpPr>
        <p:spPr/>
        <p:txBody>
          <a:bodyPr wrap="square">
            <a:normAutofit/>
          </a:bodyPr>
          <a:lstStyle>
            <a:lvl1pPr>
              <a:defRPr>
                <a:latin typeface="Arial" panose="020B060402020209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wrap="square">
            <a:normAutofit/>
          </a:bodyPr>
          <a:lstStyle>
            <a:lvl1pPr>
              <a:defRPr>
                <a:latin typeface="Arial" panose="020B060402020209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wrap="square">
            <a:normAutofit/>
          </a:bodyPr>
          <a:lstStyle>
            <a:lvl1pPr>
              <a:defRPr>
                <a:latin typeface="Arial" panose="020B060402020209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1522413" y="3862800"/>
            <a:ext cx="9144000" cy="1656000"/>
          </a:xfrm>
        </p:spPr>
        <p:txBody>
          <a:bodyPr wrap="square">
            <a:normAutofit/>
          </a:bodyPr>
          <a:lstStyle>
            <a:lvl1pPr algn="ctr">
              <a:defRPr baseline="0">
                <a:solidFill>
                  <a:schemeClr val="tx1"/>
                </a:solidFill>
                <a:latin typeface="Arial" panose="020B060402020209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p:nvPr>
            <p:ph type="ftr" sz="quarter" idx="11"/>
            <p:custDataLst>
              <p:tags r:id="rId5"/>
            </p:custDataLst>
          </p:nvPr>
        </p:nvSpPr>
        <p:spPr/>
        <p:txBody>
          <a:bodyPr/>
          <a:lstStyle/>
          <a:p>
            <a:endParaRPr lang="zh-CN" altLang="en-US" dirty="0"/>
          </a:p>
        </p:txBody>
      </p:sp>
      <p:sp>
        <p:nvSpPr>
          <p:cNvPr id="7" name="灯片编号占位符 6"/>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p:nvPr>
            <p:ph type="ftr" sz="quarter" idx="11"/>
            <p:custDataLst>
              <p:tags r:id="rId5"/>
            </p:custDataLst>
          </p:nvPr>
        </p:nvSpPr>
        <p:spPr/>
        <p:txBody>
          <a:bodyPr/>
          <a:lstStyle/>
          <a:p>
            <a:endParaRPr lang="zh-CN" altLang="en-US"/>
          </a:p>
        </p:txBody>
      </p:sp>
      <p:sp>
        <p:nvSpPr>
          <p:cNvPr id="6" name="灯片编号占位符 5"/>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1" Type="http://schemas.openxmlformats.org/officeDocument/2006/relationships/theme" Target="../theme/theme2.xml"/><Relationship Id="rId20" Type="http://schemas.openxmlformats.org/officeDocument/2006/relationships/tags" Target="../tags/tag146.xml"/><Relationship Id="rId2" Type="http://schemas.openxmlformats.org/officeDocument/2006/relationships/slideLayout" Target="../slideLayouts/slideLayout13.xml"/><Relationship Id="rId19" Type="http://schemas.openxmlformats.org/officeDocument/2006/relationships/tags" Target="../tags/tag145.xml"/><Relationship Id="rId18" Type="http://schemas.openxmlformats.org/officeDocument/2006/relationships/tags" Target="../tags/tag144.xml"/><Relationship Id="rId17" Type="http://schemas.openxmlformats.org/officeDocument/2006/relationships/tags" Target="../tags/tag143.xml"/><Relationship Id="rId16" Type="http://schemas.openxmlformats.org/officeDocument/2006/relationships/tags" Target="../tags/tag142.xml"/><Relationship Id="rId15" Type="http://schemas.openxmlformats.org/officeDocument/2006/relationships/tags" Target="../tags/tag141.xml"/><Relationship Id="rId14" Type="http://schemas.openxmlformats.org/officeDocument/2006/relationships/tags" Target="../tags/tag140.xml"/><Relationship Id="rId13" Type="http://schemas.openxmlformats.org/officeDocument/2006/relationships/tags" Target="../tags/tag139.xml"/><Relationship Id="rId12" Type="http://schemas.openxmlformats.org/officeDocument/2006/relationships/tags" Target="../tags/tag138.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1" Type="http://schemas.openxmlformats.org/officeDocument/2006/relationships/theme" Target="../theme/theme3.xml"/><Relationship Id="rId20" Type="http://schemas.openxmlformats.org/officeDocument/2006/relationships/tags" Target="../tags/tag243.xml"/><Relationship Id="rId2" Type="http://schemas.openxmlformats.org/officeDocument/2006/relationships/slideLayout" Target="../slideLayouts/slideLayout24.xml"/><Relationship Id="rId19" Type="http://schemas.openxmlformats.org/officeDocument/2006/relationships/tags" Target="../tags/tag242.xml"/><Relationship Id="rId18" Type="http://schemas.openxmlformats.org/officeDocument/2006/relationships/tags" Target="../tags/tag241.xml"/><Relationship Id="rId17" Type="http://schemas.openxmlformats.org/officeDocument/2006/relationships/tags" Target="../tags/tag240.xml"/><Relationship Id="rId16" Type="http://schemas.openxmlformats.org/officeDocument/2006/relationships/tags" Target="../tags/tag239.xml"/><Relationship Id="rId15" Type="http://schemas.openxmlformats.org/officeDocument/2006/relationships/tags" Target="../tags/tag238.xml"/><Relationship Id="rId14" Type="http://schemas.openxmlformats.org/officeDocument/2006/relationships/tags" Target="../tags/tag237.xml"/><Relationship Id="rId13" Type="http://schemas.openxmlformats.org/officeDocument/2006/relationships/tags" Target="../tags/tag236.xml"/><Relationship Id="rId12" Type="http://schemas.openxmlformats.org/officeDocument/2006/relationships/tags" Target="../tags/tag235.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8" Type="http://schemas.openxmlformats.org/officeDocument/2006/relationships/theme" Target="../theme/theme4.xml"/><Relationship Id="rId17" Type="http://schemas.openxmlformats.org/officeDocument/2006/relationships/tags" Target="../tags/tag317.xml"/><Relationship Id="rId16" Type="http://schemas.openxmlformats.org/officeDocument/2006/relationships/tags" Target="../tags/tag316.xml"/><Relationship Id="rId15" Type="http://schemas.openxmlformats.org/officeDocument/2006/relationships/tags" Target="../tags/tag315.xml"/><Relationship Id="rId14" Type="http://schemas.openxmlformats.org/officeDocument/2006/relationships/tags" Target="../tags/tag314.xml"/><Relationship Id="rId13" Type="http://schemas.openxmlformats.org/officeDocument/2006/relationships/tags" Target="../tags/tag313.xml"/><Relationship Id="rId12" Type="http://schemas.openxmlformats.org/officeDocument/2006/relationships/tags" Target="../tags/tag312.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2" Type="http://schemas.openxmlformats.org/officeDocument/2006/relationships/theme" Target="../theme/theme5.xml"/><Relationship Id="rId21" Type="http://schemas.openxmlformats.org/officeDocument/2006/relationships/tags" Target="../tags/tag413.xml"/><Relationship Id="rId20" Type="http://schemas.openxmlformats.org/officeDocument/2006/relationships/tags" Target="../tags/tag412.xml"/><Relationship Id="rId2" Type="http://schemas.openxmlformats.org/officeDocument/2006/relationships/slideLayout" Target="../slideLayouts/slideLayout46.xml"/><Relationship Id="rId19" Type="http://schemas.openxmlformats.org/officeDocument/2006/relationships/tags" Target="../tags/tag411.xml"/><Relationship Id="rId18" Type="http://schemas.openxmlformats.org/officeDocument/2006/relationships/tags" Target="../tags/tag410.xml"/><Relationship Id="rId17" Type="http://schemas.openxmlformats.org/officeDocument/2006/relationships/tags" Target="../tags/tag409.xml"/><Relationship Id="rId16" Type="http://schemas.openxmlformats.org/officeDocument/2006/relationships/tags" Target="../tags/tag408.xml"/><Relationship Id="rId15" Type="http://schemas.openxmlformats.org/officeDocument/2006/relationships/tags" Target="../tags/tag407.xml"/><Relationship Id="rId14" Type="http://schemas.openxmlformats.org/officeDocument/2006/relationships/tags" Target="../tags/tag406.xml"/><Relationship Id="rId13" Type="http://schemas.openxmlformats.org/officeDocument/2006/relationships/tags" Target="../tags/tag405.xml"/><Relationship Id="rId12" Type="http://schemas.openxmlformats.org/officeDocument/2006/relationships/tags" Target="../tags/tag404.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4.xml"/><Relationship Id="rId8" Type="http://schemas.openxmlformats.org/officeDocument/2006/relationships/slideLayout" Target="../slideLayouts/slideLayout63.xml"/><Relationship Id="rId7" Type="http://schemas.openxmlformats.org/officeDocument/2006/relationships/slideLayout" Target="../slideLayouts/slideLayout62.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3" Type="http://schemas.openxmlformats.org/officeDocument/2006/relationships/slideLayout" Target="../slideLayouts/slideLayout58.xml"/><Relationship Id="rId25" Type="http://schemas.openxmlformats.org/officeDocument/2006/relationships/theme" Target="../theme/theme6.xml"/><Relationship Id="rId24" Type="http://schemas.openxmlformats.org/officeDocument/2006/relationships/tags" Target="../tags/tag555.xml"/><Relationship Id="rId23" Type="http://schemas.openxmlformats.org/officeDocument/2006/relationships/tags" Target="../tags/tag554.xml"/><Relationship Id="rId22" Type="http://schemas.openxmlformats.org/officeDocument/2006/relationships/tags" Target="../tags/tag553.xml"/><Relationship Id="rId21" Type="http://schemas.openxmlformats.org/officeDocument/2006/relationships/tags" Target="../tags/tag552.xml"/><Relationship Id="rId20" Type="http://schemas.openxmlformats.org/officeDocument/2006/relationships/tags" Target="../tags/tag551.xml"/><Relationship Id="rId2" Type="http://schemas.openxmlformats.org/officeDocument/2006/relationships/slideLayout" Target="../slideLayouts/slideLayout57.xml"/><Relationship Id="rId19" Type="http://schemas.openxmlformats.org/officeDocument/2006/relationships/tags" Target="../tags/tag550.xml"/><Relationship Id="rId18" Type="http://schemas.openxmlformats.org/officeDocument/2006/relationships/slideLayout" Target="../slideLayouts/slideLayout73.xml"/><Relationship Id="rId17" Type="http://schemas.openxmlformats.org/officeDocument/2006/relationships/slideLayout" Target="../slideLayouts/slideLayout72.xml"/><Relationship Id="rId16" Type="http://schemas.openxmlformats.org/officeDocument/2006/relationships/slideLayout" Target="../slideLayouts/slideLayout71.xml"/><Relationship Id="rId15" Type="http://schemas.openxmlformats.org/officeDocument/2006/relationships/slideLayout" Target="../slideLayouts/slideLayout70.xml"/><Relationship Id="rId14" Type="http://schemas.openxmlformats.org/officeDocument/2006/relationships/slideLayout" Target="../slideLayouts/slideLayout69.xml"/><Relationship Id="rId13" Type="http://schemas.openxmlformats.org/officeDocument/2006/relationships/slideLayout" Target="../slideLayouts/slideLayout68.xml"/><Relationship Id="rId12" Type="http://schemas.openxmlformats.org/officeDocument/2006/relationships/slideLayout" Target="../slideLayouts/slideLayout67.xml"/><Relationship Id="rId11" Type="http://schemas.openxmlformats.org/officeDocument/2006/relationships/slideLayout" Target="../slideLayouts/slideLayout66.xml"/><Relationship Id="rId10" Type="http://schemas.openxmlformats.org/officeDocument/2006/relationships/slideLayout" Target="../slideLayouts/slideLayout65.xml"/><Relationship Id="rId1"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9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9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9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pitchFamily="2" charset="2"/>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9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图片_#color-2109&amp;768"/>
          <p:cNvSpPr/>
          <p:nvPr>
            <p:custDataLst>
              <p:tags r:id="rId12"/>
            </p:custDataLst>
          </p:nvPr>
        </p:nvSpPr>
        <p:spPr>
          <a:xfrm>
            <a:off x="192024" y="0"/>
            <a:ext cx="1389888" cy="694944"/>
          </a:xfrm>
          <a:custGeom>
            <a:avLst/>
            <a:gdLst/>
            <a:ahLst/>
            <a:cxnLst/>
            <a:rect l="l" t="t" r="r" b="b"/>
            <a:pathLst>
              <a:path w="1389888" h="694944">
                <a:moveTo>
                  <a:pt x="0" y="0"/>
                </a:moveTo>
                <a:cubicBezTo>
                  <a:pt x="0" y="36576"/>
                  <a:pt x="9144" y="64008"/>
                  <a:pt x="36576" y="91440"/>
                </a:cubicBezTo>
                <a:lnTo>
                  <a:pt x="603504" y="658368"/>
                </a:lnTo>
                <a:cubicBezTo>
                  <a:pt x="658368" y="713232"/>
                  <a:pt x="740664" y="713232"/>
                  <a:pt x="786384" y="658368"/>
                </a:cubicBezTo>
                <a:lnTo>
                  <a:pt x="1353312" y="91440"/>
                </a:lnTo>
                <a:cubicBezTo>
                  <a:pt x="1380744" y="64008"/>
                  <a:pt x="1389888" y="36576"/>
                  <a:pt x="1389888" y="0"/>
                </a:cubicBezTo>
                <a:lnTo>
                  <a:pt x="0" y="0"/>
                </a:lnTo>
              </a:path>
            </a:pathLst>
          </a:custGeom>
          <a:solidFill>
            <a:schemeClr val="accent1">
              <a:alpha val="40000"/>
            </a:schemeClr>
          </a:solidFill>
        </p:spPr>
      </p:sp>
      <p:sp>
        <p:nvSpPr>
          <p:cNvPr id="10" name="图片_#color-2109&amp;771"/>
          <p:cNvSpPr/>
          <p:nvPr>
            <p:custDataLst>
              <p:tags r:id="rId13"/>
            </p:custDataLst>
          </p:nvPr>
        </p:nvSpPr>
        <p:spPr>
          <a:xfrm>
            <a:off x="9674352" y="5788152"/>
            <a:ext cx="2249424" cy="1069848"/>
          </a:xfrm>
          <a:custGeom>
            <a:avLst/>
            <a:gdLst/>
            <a:ahLst/>
            <a:cxnLst/>
            <a:rect l="l" t="t" r="r" b="b"/>
            <a:pathLst>
              <a:path w="2249424" h="1069848">
                <a:moveTo>
                  <a:pt x="2249424" y="1069848"/>
                </a:moveTo>
                <a:lnTo>
                  <a:pt x="0" y="1069848"/>
                </a:lnTo>
                <a:lnTo>
                  <a:pt x="1033272" y="36576"/>
                </a:lnTo>
                <a:cubicBezTo>
                  <a:pt x="1088136" y="-9144"/>
                  <a:pt x="1161288" y="-9144"/>
                  <a:pt x="1216152" y="36576"/>
                </a:cubicBezTo>
                <a:lnTo>
                  <a:pt x="2249424" y="1069848"/>
                </a:lnTo>
              </a:path>
            </a:pathLst>
          </a:custGeom>
          <a:solidFill>
            <a:schemeClr val="accent1">
              <a:alpha val="10000"/>
            </a:schemeClr>
          </a:solidFill>
        </p:spPr>
      </p:sp>
      <p:sp>
        <p:nvSpPr>
          <p:cNvPr id="11" name="图片_#color-2109&amp;774"/>
          <p:cNvSpPr/>
          <p:nvPr>
            <p:custDataLst>
              <p:tags r:id="rId14"/>
            </p:custDataLst>
          </p:nvPr>
        </p:nvSpPr>
        <p:spPr>
          <a:xfrm>
            <a:off x="1115568" y="320040"/>
            <a:ext cx="1033272" cy="1033272"/>
          </a:xfrm>
          <a:custGeom>
            <a:avLst/>
            <a:gdLst/>
            <a:ahLst/>
            <a:cxnLst/>
            <a:rect l="l" t="t" r="r" b="b"/>
            <a:pathLst>
              <a:path w="1033272" h="1033272">
                <a:moveTo>
                  <a:pt x="36576" y="612648"/>
                </a:moveTo>
                <a:cubicBezTo>
                  <a:pt x="-9144" y="557784"/>
                  <a:pt x="-9144" y="475488"/>
                  <a:pt x="36576" y="429768"/>
                </a:cubicBezTo>
                <a:lnTo>
                  <a:pt x="429768" y="36576"/>
                </a:lnTo>
                <a:cubicBezTo>
                  <a:pt x="475488" y="-9144"/>
                  <a:pt x="557784" y="-9144"/>
                  <a:pt x="612648" y="36576"/>
                </a:cubicBezTo>
                <a:lnTo>
                  <a:pt x="996696" y="429768"/>
                </a:lnTo>
                <a:cubicBezTo>
                  <a:pt x="1051560" y="475488"/>
                  <a:pt x="1051560" y="557784"/>
                  <a:pt x="996696" y="612648"/>
                </a:cubicBezTo>
                <a:lnTo>
                  <a:pt x="612648" y="996696"/>
                </a:lnTo>
                <a:cubicBezTo>
                  <a:pt x="557784" y="1051560"/>
                  <a:pt x="475488" y="1051560"/>
                  <a:pt x="429768" y="996696"/>
                </a:cubicBezTo>
                <a:lnTo>
                  <a:pt x="36576" y="612648"/>
                </a:lnTo>
              </a:path>
            </a:pathLst>
          </a:custGeom>
          <a:solidFill>
            <a:schemeClr val="accent1">
              <a:alpha val="10000"/>
            </a:schemeClr>
          </a:solidFill>
        </p:spPr>
      </p:sp>
      <p:sp>
        <p:nvSpPr>
          <p:cNvPr id="2" name="标题占位符 1"/>
          <p:cNvSpPr/>
          <p:nvPr>
            <p:ph type="title"/>
            <p:custDataLst>
              <p:tags r:id="rId15"/>
            </p:custDataLst>
          </p:nvPr>
        </p:nvSpPr>
        <p:spPr>
          <a:xfrm>
            <a:off x="695960" y="360000"/>
            <a:ext cx="10800000" cy="720000"/>
          </a:xfrm>
          <a:prstGeom prst="rect">
            <a:avLst/>
          </a:prstGeom>
        </p:spPr>
        <p:txBody>
          <a:bodyPr vert="horz" wrap="square" lIns="0" tIns="0" rIns="0" bIns="0" rtlCol="0" anchor="b">
            <a:normAutofit/>
          </a:bodyPr>
          <a:lstStyle/>
          <a:p>
            <a:r>
              <a:rPr lang="zh-CN" altLang="en-US" dirty="0"/>
              <a:t>单击此处编辑母版标题样式</a:t>
            </a:r>
            <a:endParaRPr lang="zh-CN" altLang="en-US" dirty="0"/>
          </a:p>
        </p:txBody>
      </p:sp>
      <p:sp>
        <p:nvSpPr>
          <p:cNvPr id="3" name="文本占位符 2"/>
          <p:cNvSpPr/>
          <p:nvPr>
            <p:ph type="body" idx="1"/>
            <p:custDataLst>
              <p:tags r:id="rId16"/>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p:nvPr>
            <p:ph type="dt" sz="half" idx="2"/>
            <p:custDataLst>
              <p:tags r:id="rId17"/>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p:nvPr>
            <p:ph type="ftr" sz="quarter" idx="3"/>
            <p:custDataLst>
              <p:tags r:id="rId18"/>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p:nvPr>
            <p:ph type="sldNum" sz="quarter" idx="4"/>
            <p:custDataLst>
              <p:tags r:id="rId19"/>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7" name="KSO_TEMPLATE" hidden="1"/>
          <p:cNvSpPr/>
          <p:nvPr>
            <p:custDataLst>
              <p:tags r:id="rId20"/>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100000"/>
        </a:lnSpc>
        <a:spcBef>
          <a:spcPct val="0"/>
        </a:spcBef>
        <a:buNone/>
        <a:defRPr sz="3200" b="1" kern="1200">
          <a:solidFill>
            <a:schemeClr val="accent1"/>
          </a:solidFill>
          <a:latin typeface="+mj-ea"/>
          <a:ea typeface="+mj-ea"/>
          <a:cs typeface="+mj-ea"/>
        </a:defRPr>
      </a:lvl1pPr>
    </p:titleStyle>
    <p:bodyStyle>
      <a:lvl1pPr marL="228600" indent="-228600" algn="l" defTabSz="914400" rtl="0" eaLnBrk="1" latinLnBrk="0" hangingPunct="1">
        <a:lnSpc>
          <a:spcPct val="130000"/>
        </a:lnSpc>
        <a:spcBef>
          <a:spcPts val="1000"/>
        </a:spcBef>
        <a:buFont typeface="Arial" panose="020B0604020202090204" pitchFamily="34" charset="0"/>
        <a:buChar char="•"/>
        <a:defRPr sz="2400" kern="1200">
          <a:solidFill>
            <a:schemeClr val="tx1"/>
          </a:solidFill>
          <a:latin typeface="+mn-ea"/>
          <a:ea typeface="+mn-ea"/>
          <a:cs typeface="+mn-ea"/>
        </a:defRPr>
      </a:lvl1pPr>
      <a:lvl2pPr marL="538480" indent="-206375" algn="l" defTabSz="914400" rtl="0" eaLnBrk="1" latinLnBrk="0" hangingPunct="1">
        <a:lnSpc>
          <a:spcPct val="130000"/>
        </a:lnSpc>
        <a:spcBef>
          <a:spcPts val="0"/>
        </a:spcBef>
        <a:buFont typeface="Arial" panose="020B0604020202090204" pitchFamily="34" charset="0"/>
        <a:buChar char="•"/>
        <a:defRPr sz="2000" kern="1200">
          <a:solidFill>
            <a:schemeClr val="tx1">
              <a:lumMod val="65000"/>
              <a:lumOff val="35000"/>
            </a:schemeClr>
          </a:solidFill>
          <a:latin typeface="+mn-ea"/>
          <a:ea typeface="+mn-ea"/>
          <a:cs typeface="+mn-ea"/>
        </a:defRPr>
      </a:lvl2pPr>
      <a:lvl3pPr marL="798830" indent="-161925" algn="l" defTabSz="914400" rtl="0" eaLnBrk="1" latinLnBrk="0" hangingPunct="1">
        <a:lnSpc>
          <a:spcPct val="130000"/>
        </a:lnSpc>
        <a:spcBef>
          <a:spcPts val="0"/>
        </a:spcBef>
        <a:buFont typeface="Arial" panose="020B0604020202090204" pitchFamily="34" charset="0"/>
        <a:buChar char="•"/>
        <a:defRPr sz="1800" kern="1200">
          <a:solidFill>
            <a:schemeClr val="tx1">
              <a:lumMod val="65000"/>
              <a:lumOff val="35000"/>
            </a:schemeClr>
          </a:solidFill>
          <a:latin typeface="+mn-ea"/>
          <a:ea typeface="+mn-ea"/>
          <a:cs typeface="+mn-ea"/>
        </a:defRPr>
      </a:lvl3pPr>
      <a:lvl4pPr marL="1030605" indent="-149225" algn="l" defTabSz="914400" rtl="0" eaLnBrk="1" latinLnBrk="0" hangingPunct="1">
        <a:lnSpc>
          <a:spcPct val="130000"/>
        </a:lnSpc>
        <a:spcBef>
          <a:spcPts val="0"/>
        </a:spcBef>
        <a:buFont typeface="Arial" panose="020B0604020202090204" pitchFamily="34" charset="0"/>
        <a:buChar char="•"/>
        <a:defRPr sz="1600" kern="1200">
          <a:solidFill>
            <a:schemeClr val="tx1">
              <a:lumMod val="65000"/>
              <a:lumOff val="35000"/>
            </a:schemeClr>
          </a:solidFill>
          <a:latin typeface="+mn-ea"/>
          <a:ea typeface="+mn-ea"/>
          <a:cs typeface="+mn-ea"/>
        </a:defRPr>
      </a:lvl4pPr>
      <a:lvl5pPr marL="1235075" indent="-127000" algn="l" defTabSz="914400" rtl="0" eaLnBrk="1" latinLnBrk="0" hangingPunct="1">
        <a:lnSpc>
          <a:spcPct val="130000"/>
        </a:lnSpc>
        <a:spcBef>
          <a:spcPts val="0"/>
        </a:spcBef>
        <a:buFont typeface="Arial" panose="020B0604020202090204" pitchFamily="34" charset="0"/>
        <a:buChar char="•"/>
        <a:defRPr sz="1400" kern="1200">
          <a:solidFill>
            <a:schemeClr val="tx1">
              <a:lumMod val="65000"/>
              <a:lumOff val="35000"/>
            </a:schemeClr>
          </a:solidFill>
          <a:latin typeface="+mn-ea"/>
          <a:ea typeface="+mn-ea"/>
          <a:cs typeface="+mn-ea"/>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矩形 7"/>
          <p:cNvSpPr/>
          <p:nvPr>
            <p:custDataLst>
              <p:tags r:id="rId12"/>
            </p:custDataLst>
          </p:nvPr>
        </p:nvSpPr>
        <p:spPr>
          <a:xfrm>
            <a:off x="0" y="0"/>
            <a:ext cx="12192000" cy="6858000"/>
          </a:xfrm>
          <a:prstGeom prst="rect">
            <a:avLst/>
          </a:prstGeom>
          <a:gradFill flip="none" rotWithShape="1">
            <a:gsLst>
              <a:gs pos="0">
                <a:schemeClr val="bg1"/>
              </a:gs>
              <a:gs pos="55000">
                <a:schemeClr val="bg2"/>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p:cNvSpPr/>
          <p:nvPr>
            <p:custDataLst>
              <p:tags r:id="rId13"/>
            </p:custDataLst>
          </p:nvPr>
        </p:nvSpPr>
        <p:spPr>
          <a:xfrm>
            <a:off x="10941050" y="6104029"/>
            <a:ext cx="1250950" cy="753971"/>
          </a:xfrm>
          <a:custGeom>
            <a:avLst/>
            <a:gdLst>
              <a:gd name="connsiteX0" fmla="*/ 1250950 w 1250950"/>
              <a:gd name="connsiteY0" fmla="*/ 0 h 753971"/>
              <a:gd name="connsiteX1" fmla="*/ 1250950 w 1250950"/>
              <a:gd name="connsiteY1" fmla="*/ 753971 h 753971"/>
              <a:gd name="connsiteX2" fmla="*/ 0 w 1250950"/>
              <a:gd name="connsiteY2" fmla="*/ 753971 h 753971"/>
              <a:gd name="connsiteX3" fmla="*/ 4704 w 1250950"/>
              <a:gd name="connsiteY3" fmla="*/ 744208 h 753971"/>
              <a:gd name="connsiteX4" fmla="*/ 1056691 w 1250950"/>
              <a:gd name="connsiteY4" fmla="*/ 13476 h 753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950" h="753971">
                <a:moveTo>
                  <a:pt x="1250950" y="0"/>
                </a:moveTo>
                <a:lnTo>
                  <a:pt x="1250950" y="753971"/>
                </a:lnTo>
                <a:lnTo>
                  <a:pt x="0" y="753971"/>
                </a:lnTo>
                <a:lnTo>
                  <a:pt x="4704" y="744208"/>
                </a:lnTo>
                <a:cubicBezTo>
                  <a:pt x="215501" y="356165"/>
                  <a:pt x="601588" y="77164"/>
                  <a:pt x="1056691" y="13476"/>
                </a:cubicBezTo>
                <a:close/>
              </a:path>
            </a:pathLst>
          </a:custGeom>
          <a:gradFill flip="none" rotWithShape="1">
            <a:gsLst>
              <a:gs pos="0">
                <a:schemeClr val="accent1">
                  <a:lumMod val="40000"/>
                  <a:lumOff val="60000"/>
                </a:schemeClr>
              </a:gs>
              <a:gs pos="100000">
                <a:schemeClr val="accent1">
                  <a:lumMod val="20000"/>
                  <a:lumOff val="8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任意多边形: 形状 9"/>
          <p:cNvSpPr/>
          <p:nvPr>
            <p:custDataLst>
              <p:tags r:id="rId14"/>
            </p:custDataLst>
          </p:nvPr>
        </p:nvSpPr>
        <p:spPr>
          <a:xfrm>
            <a:off x="10941050" y="6350351"/>
            <a:ext cx="1034820" cy="261325"/>
          </a:xfrm>
          <a:custGeom>
            <a:avLst/>
            <a:gdLst>
              <a:gd name="connsiteX0" fmla="*/ 1084022 w 1108530"/>
              <a:gd name="connsiteY0" fmla="*/ 230923 h 279939"/>
              <a:gd name="connsiteX1" fmla="*/ 1108530 w 1108530"/>
              <a:gd name="connsiteY1" fmla="*/ 255431 h 279939"/>
              <a:gd name="connsiteX2" fmla="*/ 1084022 w 1108530"/>
              <a:gd name="connsiteY2" fmla="*/ 279939 h 279939"/>
              <a:gd name="connsiteX3" fmla="*/ 1059514 w 1108530"/>
              <a:gd name="connsiteY3" fmla="*/ 255431 h 279939"/>
              <a:gd name="connsiteX4" fmla="*/ 1084022 w 1108530"/>
              <a:gd name="connsiteY4" fmla="*/ 230923 h 279939"/>
              <a:gd name="connsiteX5" fmla="*/ 965591 w 1108530"/>
              <a:gd name="connsiteY5" fmla="*/ 230923 h 279939"/>
              <a:gd name="connsiteX6" fmla="*/ 990099 w 1108530"/>
              <a:gd name="connsiteY6" fmla="*/ 255431 h 279939"/>
              <a:gd name="connsiteX7" fmla="*/ 965591 w 1108530"/>
              <a:gd name="connsiteY7" fmla="*/ 279939 h 279939"/>
              <a:gd name="connsiteX8" fmla="*/ 941082 w 1108530"/>
              <a:gd name="connsiteY8" fmla="*/ 255431 h 279939"/>
              <a:gd name="connsiteX9" fmla="*/ 965591 w 1108530"/>
              <a:gd name="connsiteY9" fmla="*/ 230923 h 279939"/>
              <a:gd name="connsiteX10" fmla="*/ 847159 w 1108530"/>
              <a:gd name="connsiteY10" fmla="*/ 230923 h 279939"/>
              <a:gd name="connsiteX11" fmla="*/ 871667 w 1108530"/>
              <a:gd name="connsiteY11" fmla="*/ 255431 h 279939"/>
              <a:gd name="connsiteX12" fmla="*/ 847159 w 1108530"/>
              <a:gd name="connsiteY12" fmla="*/ 279939 h 279939"/>
              <a:gd name="connsiteX13" fmla="*/ 822651 w 1108530"/>
              <a:gd name="connsiteY13" fmla="*/ 255431 h 279939"/>
              <a:gd name="connsiteX14" fmla="*/ 847159 w 1108530"/>
              <a:gd name="connsiteY14" fmla="*/ 230923 h 279939"/>
              <a:gd name="connsiteX15" fmla="*/ 728727 w 1108530"/>
              <a:gd name="connsiteY15" fmla="*/ 230923 h 279939"/>
              <a:gd name="connsiteX16" fmla="*/ 753235 w 1108530"/>
              <a:gd name="connsiteY16" fmla="*/ 255431 h 279939"/>
              <a:gd name="connsiteX17" fmla="*/ 728727 w 1108530"/>
              <a:gd name="connsiteY17" fmla="*/ 279939 h 279939"/>
              <a:gd name="connsiteX18" fmla="*/ 704219 w 1108530"/>
              <a:gd name="connsiteY18" fmla="*/ 255431 h 279939"/>
              <a:gd name="connsiteX19" fmla="*/ 728727 w 1108530"/>
              <a:gd name="connsiteY19" fmla="*/ 230923 h 279939"/>
              <a:gd name="connsiteX20" fmla="*/ 610295 w 1108530"/>
              <a:gd name="connsiteY20" fmla="*/ 230923 h 279939"/>
              <a:gd name="connsiteX21" fmla="*/ 634803 w 1108530"/>
              <a:gd name="connsiteY21" fmla="*/ 255431 h 279939"/>
              <a:gd name="connsiteX22" fmla="*/ 610295 w 1108530"/>
              <a:gd name="connsiteY22" fmla="*/ 279939 h 279939"/>
              <a:gd name="connsiteX23" fmla="*/ 585787 w 1108530"/>
              <a:gd name="connsiteY23" fmla="*/ 255431 h 279939"/>
              <a:gd name="connsiteX24" fmla="*/ 610295 w 1108530"/>
              <a:gd name="connsiteY24" fmla="*/ 230923 h 279939"/>
              <a:gd name="connsiteX25" fmla="*/ 498235 w 1108530"/>
              <a:gd name="connsiteY25" fmla="*/ 230923 h 279939"/>
              <a:gd name="connsiteX26" fmla="*/ 522743 w 1108530"/>
              <a:gd name="connsiteY26" fmla="*/ 255431 h 279939"/>
              <a:gd name="connsiteX27" fmla="*/ 498235 w 1108530"/>
              <a:gd name="connsiteY27" fmla="*/ 279939 h 279939"/>
              <a:gd name="connsiteX28" fmla="*/ 473727 w 1108530"/>
              <a:gd name="connsiteY28" fmla="*/ 255431 h 279939"/>
              <a:gd name="connsiteX29" fmla="*/ 498235 w 1108530"/>
              <a:gd name="connsiteY29" fmla="*/ 230923 h 279939"/>
              <a:gd name="connsiteX30" fmla="*/ 379803 w 1108530"/>
              <a:gd name="connsiteY30" fmla="*/ 230923 h 279939"/>
              <a:gd name="connsiteX31" fmla="*/ 404311 w 1108530"/>
              <a:gd name="connsiteY31" fmla="*/ 255431 h 279939"/>
              <a:gd name="connsiteX32" fmla="*/ 379803 w 1108530"/>
              <a:gd name="connsiteY32" fmla="*/ 279939 h 279939"/>
              <a:gd name="connsiteX33" fmla="*/ 355295 w 1108530"/>
              <a:gd name="connsiteY33" fmla="*/ 255431 h 279939"/>
              <a:gd name="connsiteX34" fmla="*/ 379803 w 1108530"/>
              <a:gd name="connsiteY34" fmla="*/ 230923 h 279939"/>
              <a:gd name="connsiteX35" fmla="*/ 261372 w 1108530"/>
              <a:gd name="connsiteY35" fmla="*/ 230923 h 279939"/>
              <a:gd name="connsiteX36" fmla="*/ 285880 w 1108530"/>
              <a:gd name="connsiteY36" fmla="*/ 255431 h 279939"/>
              <a:gd name="connsiteX37" fmla="*/ 261372 w 1108530"/>
              <a:gd name="connsiteY37" fmla="*/ 279939 h 279939"/>
              <a:gd name="connsiteX38" fmla="*/ 236863 w 1108530"/>
              <a:gd name="connsiteY38" fmla="*/ 255431 h 279939"/>
              <a:gd name="connsiteX39" fmla="*/ 261372 w 1108530"/>
              <a:gd name="connsiteY39" fmla="*/ 230923 h 279939"/>
              <a:gd name="connsiteX40" fmla="*/ 142940 w 1108530"/>
              <a:gd name="connsiteY40" fmla="*/ 230923 h 279939"/>
              <a:gd name="connsiteX41" fmla="*/ 167448 w 1108530"/>
              <a:gd name="connsiteY41" fmla="*/ 255431 h 279939"/>
              <a:gd name="connsiteX42" fmla="*/ 142940 w 1108530"/>
              <a:gd name="connsiteY42" fmla="*/ 279939 h 279939"/>
              <a:gd name="connsiteX43" fmla="*/ 118432 w 1108530"/>
              <a:gd name="connsiteY43" fmla="*/ 255431 h 279939"/>
              <a:gd name="connsiteX44" fmla="*/ 142940 w 1108530"/>
              <a:gd name="connsiteY44" fmla="*/ 230923 h 279939"/>
              <a:gd name="connsiteX45" fmla="*/ 24508 w 1108530"/>
              <a:gd name="connsiteY45" fmla="*/ 230923 h 279939"/>
              <a:gd name="connsiteX46" fmla="*/ 49016 w 1108530"/>
              <a:gd name="connsiteY46" fmla="*/ 255431 h 279939"/>
              <a:gd name="connsiteX47" fmla="*/ 24508 w 1108530"/>
              <a:gd name="connsiteY47" fmla="*/ 279939 h 279939"/>
              <a:gd name="connsiteX48" fmla="*/ 0 w 1108530"/>
              <a:gd name="connsiteY48" fmla="*/ 255431 h 279939"/>
              <a:gd name="connsiteX49" fmla="*/ 24508 w 1108530"/>
              <a:gd name="connsiteY49" fmla="*/ 230923 h 279939"/>
              <a:gd name="connsiteX50" fmla="*/ 1084022 w 1108530"/>
              <a:gd name="connsiteY50" fmla="*/ 115462 h 279939"/>
              <a:gd name="connsiteX51" fmla="*/ 1108530 w 1108530"/>
              <a:gd name="connsiteY51" fmla="*/ 139970 h 279939"/>
              <a:gd name="connsiteX52" fmla="*/ 1084022 w 1108530"/>
              <a:gd name="connsiteY52" fmla="*/ 164478 h 279939"/>
              <a:gd name="connsiteX53" fmla="*/ 1059514 w 1108530"/>
              <a:gd name="connsiteY53" fmla="*/ 139970 h 279939"/>
              <a:gd name="connsiteX54" fmla="*/ 1084022 w 1108530"/>
              <a:gd name="connsiteY54" fmla="*/ 115462 h 279939"/>
              <a:gd name="connsiteX55" fmla="*/ 965591 w 1108530"/>
              <a:gd name="connsiteY55" fmla="*/ 115462 h 279939"/>
              <a:gd name="connsiteX56" fmla="*/ 990099 w 1108530"/>
              <a:gd name="connsiteY56" fmla="*/ 139970 h 279939"/>
              <a:gd name="connsiteX57" fmla="*/ 965591 w 1108530"/>
              <a:gd name="connsiteY57" fmla="*/ 164478 h 279939"/>
              <a:gd name="connsiteX58" fmla="*/ 941082 w 1108530"/>
              <a:gd name="connsiteY58" fmla="*/ 139970 h 279939"/>
              <a:gd name="connsiteX59" fmla="*/ 965591 w 1108530"/>
              <a:gd name="connsiteY59" fmla="*/ 115462 h 279939"/>
              <a:gd name="connsiteX60" fmla="*/ 847159 w 1108530"/>
              <a:gd name="connsiteY60" fmla="*/ 115462 h 279939"/>
              <a:gd name="connsiteX61" fmla="*/ 871667 w 1108530"/>
              <a:gd name="connsiteY61" fmla="*/ 139970 h 279939"/>
              <a:gd name="connsiteX62" fmla="*/ 847159 w 1108530"/>
              <a:gd name="connsiteY62" fmla="*/ 164478 h 279939"/>
              <a:gd name="connsiteX63" fmla="*/ 822651 w 1108530"/>
              <a:gd name="connsiteY63" fmla="*/ 139970 h 279939"/>
              <a:gd name="connsiteX64" fmla="*/ 847159 w 1108530"/>
              <a:gd name="connsiteY64" fmla="*/ 115462 h 279939"/>
              <a:gd name="connsiteX65" fmla="*/ 728727 w 1108530"/>
              <a:gd name="connsiteY65" fmla="*/ 115462 h 279939"/>
              <a:gd name="connsiteX66" fmla="*/ 753235 w 1108530"/>
              <a:gd name="connsiteY66" fmla="*/ 139970 h 279939"/>
              <a:gd name="connsiteX67" fmla="*/ 728727 w 1108530"/>
              <a:gd name="connsiteY67" fmla="*/ 164478 h 279939"/>
              <a:gd name="connsiteX68" fmla="*/ 704219 w 1108530"/>
              <a:gd name="connsiteY68" fmla="*/ 139970 h 279939"/>
              <a:gd name="connsiteX69" fmla="*/ 728727 w 1108530"/>
              <a:gd name="connsiteY69" fmla="*/ 115462 h 279939"/>
              <a:gd name="connsiteX70" fmla="*/ 610295 w 1108530"/>
              <a:gd name="connsiteY70" fmla="*/ 115462 h 279939"/>
              <a:gd name="connsiteX71" fmla="*/ 634803 w 1108530"/>
              <a:gd name="connsiteY71" fmla="*/ 139970 h 279939"/>
              <a:gd name="connsiteX72" fmla="*/ 610295 w 1108530"/>
              <a:gd name="connsiteY72" fmla="*/ 164478 h 279939"/>
              <a:gd name="connsiteX73" fmla="*/ 585787 w 1108530"/>
              <a:gd name="connsiteY73" fmla="*/ 139970 h 279939"/>
              <a:gd name="connsiteX74" fmla="*/ 610295 w 1108530"/>
              <a:gd name="connsiteY74" fmla="*/ 115462 h 279939"/>
              <a:gd name="connsiteX75" fmla="*/ 498235 w 1108530"/>
              <a:gd name="connsiteY75" fmla="*/ 115462 h 279939"/>
              <a:gd name="connsiteX76" fmla="*/ 522743 w 1108530"/>
              <a:gd name="connsiteY76" fmla="*/ 139970 h 279939"/>
              <a:gd name="connsiteX77" fmla="*/ 498235 w 1108530"/>
              <a:gd name="connsiteY77" fmla="*/ 164478 h 279939"/>
              <a:gd name="connsiteX78" fmla="*/ 473727 w 1108530"/>
              <a:gd name="connsiteY78" fmla="*/ 139970 h 279939"/>
              <a:gd name="connsiteX79" fmla="*/ 498235 w 1108530"/>
              <a:gd name="connsiteY79" fmla="*/ 115462 h 279939"/>
              <a:gd name="connsiteX80" fmla="*/ 379803 w 1108530"/>
              <a:gd name="connsiteY80" fmla="*/ 115462 h 279939"/>
              <a:gd name="connsiteX81" fmla="*/ 404311 w 1108530"/>
              <a:gd name="connsiteY81" fmla="*/ 139970 h 279939"/>
              <a:gd name="connsiteX82" fmla="*/ 379803 w 1108530"/>
              <a:gd name="connsiteY82" fmla="*/ 164478 h 279939"/>
              <a:gd name="connsiteX83" fmla="*/ 355295 w 1108530"/>
              <a:gd name="connsiteY83" fmla="*/ 139970 h 279939"/>
              <a:gd name="connsiteX84" fmla="*/ 379803 w 1108530"/>
              <a:gd name="connsiteY84" fmla="*/ 115462 h 279939"/>
              <a:gd name="connsiteX85" fmla="*/ 261372 w 1108530"/>
              <a:gd name="connsiteY85" fmla="*/ 115462 h 279939"/>
              <a:gd name="connsiteX86" fmla="*/ 285880 w 1108530"/>
              <a:gd name="connsiteY86" fmla="*/ 139970 h 279939"/>
              <a:gd name="connsiteX87" fmla="*/ 261372 w 1108530"/>
              <a:gd name="connsiteY87" fmla="*/ 164478 h 279939"/>
              <a:gd name="connsiteX88" fmla="*/ 236863 w 1108530"/>
              <a:gd name="connsiteY88" fmla="*/ 139970 h 279939"/>
              <a:gd name="connsiteX89" fmla="*/ 261372 w 1108530"/>
              <a:gd name="connsiteY89" fmla="*/ 115462 h 279939"/>
              <a:gd name="connsiteX90" fmla="*/ 142940 w 1108530"/>
              <a:gd name="connsiteY90" fmla="*/ 115462 h 279939"/>
              <a:gd name="connsiteX91" fmla="*/ 167448 w 1108530"/>
              <a:gd name="connsiteY91" fmla="*/ 139970 h 279939"/>
              <a:gd name="connsiteX92" fmla="*/ 142940 w 1108530"/>
              <a:gd name="connsiteY92" fmla="*/ 164478 h 279939"/>
              <a:gd name="connsiteX93" fmla="*/ 118432 w 1108530"/>
              <a:gd name="connsiteY93" fmla="*/ 139970 h 279939"/>
              <a:gd name="connsiteX94" fmla="*/ 142940 w 1108530"/>
              <a:gd name="connsiteY94" fmla="*/ 115462 h 279939"/>
              <a:gd name="connsiteX95" fmla="*/ 24508 w 1108530"/>
              <a:gd name="connsiteY95" fmla="*/ 115462 h 279939"/>
              <a:gd name="connsiteX96" fmla="*/ 49016 w 1108530"/>
              <a:gd name="connsiteY96" fmla="*/ 139970 h 279939"/>
              <a:gd name="connsiteX97" fmla="*/ 24508 w 1108530"/>
              <a:gd name="connsiteY97" fmla="*/ 164478 h 279939"/>
              <a:gd name="connsiteX98" fmla="*/ 0 w 1108530"/>
              <a:gd name="connsiteY98" fmla="*/ 139970 h 279939"/>
              <a:gd name="connsiteX99" fmla="*/ 24508 w 1108530"/>
              <a:gd name="connsiteY99" fmla="*/ 115462 h 279939"/>
              <a:gd name="connsiteX100" fmla="*/ 1084022 w 1108530"/>
              <a:gd name="connsiteY100" fmla="*/ 0 h 279939"/>
              <a:gd name="connsiteX101" fmla="*/ 1108530 w 1108530"/>
              <a:gd name="connsiteY101" fmla="*/ 24508 h 279939"/>
              <a:gd name="connsiteX102" fmla="*/ 1084022 w 1108530"/>
              <a:gd name="connsiteY102" fmla="*/ 49016 h 279939"/>
              <a:gd name="connsiteX103" fmla="*/ 1059514 w 1108530"/>
              <a:gd name="connsiteY103" fmla="*/ 24508 h 279939"/>
              <a:gd name="connsiteX104" fmla="*/ 1084022 w 1108530"/>
              <a:gd name="connsiteY104" fmla="*/ 0 h 279939"/>
              <a:gd name="connsiteX105" fmla="*/ 965591 w 1108530"/>
              <a:gd name="connsiteY105" fmla="*/ 0 h 279939"/>
              <a:gd name="connsiteX106" fmla="*/ 990099 w 1108530"/>
              <a:gd name="connsiteY106" fmla="*/ 24508 h 279939"/>
              <a:gd name="connsiteX107" fmla="*/ 965591 w 1108530"/>
              <a:gd name="connsiteY107" fmla="*/ 49016 h 279939"/>
              <a:gd name="connsiteX108" fmla="*/ 941082 w 1108530"/>
              <a:gd name="connsiteY108" fmla="*/ 24508 h 279939"/>
              <a:gd name="connsiteX109" fmla="*/ 965591 w 1108530"/>
              <a:gd name="connsiteY109" fmla="*/ 0 h 279939"/>
              <a:gd name="connsiteX110" fmla="*/ 847159 w 1108530"/>
              <a:gd name="connsiteY110" fmla="*/ 0 h 279939"/>
              <a:gd name="connsiteX111" fmla="*/ 871667 w 1108530"/>
              <a:gd name="connsiteY111" fmla="*/ 24508 h 279939"/>
              <a:gd name="connsiteX112" fmla="*/ 847159 w 1108530"/>
              <a:gd name="connsiteY112" fmla="*/ 49016 h 279939"/>
              <a:gd name="connsiteX113" fmla="*/ 822651 w 1108530"/>
              <a:gd name="connsiteY113" fmla="*/ 24508 h 279939"/>
              <a:gd name="connsiteX114" fmla="*/ 847159 w 1108530"/>
              <a:gd name="connsiteY114" fmla="*/ 0 h 279939"/>
              <a:gd name="connsiteX115" fmla="*/ 728727 w 1108530"/>
              <a:gd name="connsiteY115" fmla="*/ 0 h 279939"/>
              <a:gd name="connsiteX116" fmla="*/ 753235 w 1108530"/>
              <a:gd name="connsiteY116" fmla="*/ 24508 h 279939"/>
              <a:gd name="connsiteX117" fmla="*/ 728727 w 1108530"/>
              <a:gd name="connsiteY117" fmla="*/ 49016 h 279939"/>
              <a:gd name="connsiteX118" fmla="*/ 704219 w 1108530"/>
              <a:gd name="connsiteY118" fmla="*/ 24508 h 279939"/>
              <a:gd name="connsiteX119" fmla="*/ 728727 w 1108530"/>
              <a:gd name="connsiteY119" fmla="*/ 0 h 279939"/>
              <a:gd name="connsiteX120" fmla="*/ 610295 w 1108530"/>
              <a:gd name="connsiteY120" fmla="*/ 0 h 279939"/>
              <a:gd name="connsiteX121" fmla="*/ 634803 w 1108530"/>
              <a:gd name="connsiteY121" fmla="*/ 24508 h 279939"/>
              <a:gd name="connsiteX122" fmla="*/ 610295 w 1108530"/>
              <a:gd name="connsiteY122" fmla="*/ 49016 h 279939"/>
              <a:gd name="connsiteX123" fmla="*/ 585787 w 1108530"/>
              <a:gd name="connsiteY123" fmla="*/ 24508 h 279939"/>
              <a:gd name="connsiteX124" fmla="*/ 610295 w 1108530"/>
              <a:gd name="connsiteY124" fmla="*/ 0 h 279939"/>
              <a:gd name="connsiteX125" fmla="*/ 498235 w 1108530"/>
              <a:gd name="connsiteY125" fmla="*/ 0 h 279939"/>
              <a:gd name="connsiteX126" fmla="*/ 522743 w 1108530"/>
              <a:gd name="connsiteY126" fmla="*/ 24508 h 279939"/>
              <a:gd name="connsiteX127" fmla="*/ 498235 w 1108530"/>
              <a:gd name="connsiteY127" fmla="*/ 49016 h 279939"/>
              <a:gd name="connsiteX128" fmla="*/ 473727 w 1108530"/>
              <a:gd name="connsiteY128" fmla="*/ 24508 h 279939"/>
              <a:gd name="connsiteX129" fmla="*/ 498235 w 1108530"/>
              <a:gd name="connsiteY129" fmla="*/ 0 h 279939"/>
              <a:gd name="connsiteX130" fmla="*/ 379803 w 1108530"/>
              <a:gd name="connsiteY130" fmla="*/ 0 h 279939"/>
              <a:gd name="connsiteX131" fmla="*/ 404311 w 1108530"/>
              <a:gd name="connsiteY131" fmla="*/ 24508 h 279939"/>
              <a:gd name="connsiteX132" fmla="*/ 379803 w 1108530"/>
              <a:gd name="connsiteY132" fmla="*/ 49016 h 279939"/>
              <a:gd name="connsiteX133" fmla="*/ 355295 w 1108530"/>
              <a:gd name="connsiteY133" fmla="*/ 24508 h 279939"/>
              <a:gd name="connsiteX134" fmla="*/ 379803 w 1108530"/>
              <a:gd name="connsiteY134" fmla="*/ 0 h 279939"/>
              <a:gd name="connsiteX135" fmla="*/ 261372 w 1108530"/>
              <a:gd name="connsiteY135" fmla="*/ 0 h 279939"/>
              <a:gd name="connsiteX136" fmla="*/ 285880 w 1108530"/>
              <a:gd name="connsiteY136" fmla="*/ 24508 h 279939"/>
              <a:gd name="connsiteX137" fmla="*/ 261372 w 1108530"/>
              <a:gd name="connsiteY137" fmla="*/ 49016 h 279939"/>
              <a:gd name="connsiteX138" fmla="*/ 236863 w 1108530"/>
              <a:gd name="connsiteY138" fmla="*/ 24508 h 279939"/>
              <a:gd name="connsiteX139" fmla="*/ 261372 w 1108530"/>
              <a:gd name="connsiteY139" fmla="*/ 0 h 279939"/>
              <a:gd name="connsiteX140" fmla="*/ 142940 w 1108530"/>
              <a:gd name="connsiteY140" fmla="*/ 0 h 279939"/>
              <a:gd name="connsiteX141" fmla="*/ 167448 w 1108530"/>
              <a:gd name="connsiteY141" fmla="*/ 24508 h 279939"/>
              <a:gd name="connsiteX142" fmla="*/ 142940 w 1108530"/>
              <a:gd name="connsiteY142" fmla="*/ 49016 h 279939"/>
              <a:gd name="connsiteX143" fmla="*/ 118432 w 1108530"/>
              <a:gd name="connsiteY143" fmla="*/ 24508 h 279939"/>
              <a:gd name="connsiteX144" fmla="*/ 142940 w 1108530"/>
              <a:gd name="connsiteY144" fmla="*/ 0 h 279939"/>
              <a:gd name="connsiteX145" fmla="*/ 24508 w 1108530"/>
              <a:gd name="connsiteY145" fmla="*/ 0 h 279939"/>
              <a:gd name="connsiteX146" fmla="*/ 49016 w 1108530"/>
              <a:gd name="connsiteY146" fmla="*/ 24508 h 279939"/>
              <a:gd name="connsiteX147" fmla="*/ 24508 w 1108530"/>
              <a:gd name="connsiteY147" fmla="*/ 49016 h 279939"/>
              <a:gd name="connsiteX148" fmla="*/ 0 w 1108530"/>
              <a:gd name="connsiteY148" fmla="*/ 24508 h 279939"/>
              <a:gd name="connsiteX149" fmla="*/ 24508 w 1108530"/>
              <a:gd name="connsiteY149" fmla="*/ 0 h 279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1108530" h="279939">
                <a:moveTo>
                  <a:pt x="1084022" y="230923"/>
                </a:moveTo>
                <a:cubicBezTo>
                  <a:pt x="1097558" y="230923"/>
                  <a:pt x="1108530" y="241895"/>
                  <a:pt x="1108530" y="255431"/>
                </a:cubicBezTo>
                <a:cubicBezTo>
                  <a:pt x="1108530" y="268967"/>
                  <a:pt x="1097558" y="279939"/>
                  <a:pt x="1084022" y="279939"/>
                </a:cubicBezTo>
                <a:cubicBezTo>
                  <a:pt x="1070486" y="279939"/>
                  <a:pt x="1059514" y="268967"/>
                  <a:pt x="1059514" y="255431"/>
                </a:cubicBezTo>
                <a:cubicBezTo>
                  <a:pt x="1059514" y="241895"/>
                  <a:pt x="1070486" y="230923"/>
                  <a:pt x="1084022" y="230923"/>
                </a:cubicBezTo>
                <a:close/>
                <a:moveTo>
                  <a:pt x="965591" y="230923"/>
                </a:moveTo>
                <a:cubicBezTo>
                  <a:pt x="979126" y="230923"/>
                  <a:pt x="990099" y="241895"/>
                  <a:pt x="990099" y="255431"/>
                </a:cubicBezTo>
                <a:cubicBezTo>
                  <a:pt x="990099" y="268967"/>
                  <a:pt x="979126" y="279939"/>
                  <a:pt x="965591" y="279939"/>
                </a:cubicBezTo>
                <a:cubicBezTo>
                  <a:pt x="952055" y="279939"/>
                  <a:pt x="941082" y="268967"/>
                  <a:pt x="941082" y="255431"/>
                </a:cubicBezTo>
                <a:cubicBezTo>
                  <a:pt x="941082" y="241895"/>
                  <a:pt x="952055" y="230923"/>
                  <a:pt x="965591" y="230923"/>
                </a:cubicBezTo>
                <a:close/>
                <a:moveTo>
                  <a:pt x="847159" y="230923"/>
                </a:moveTo>
                <a:cubicBezTo>
                  <a:pt x="860694" y="230923"/>
                  <a:pt x="871667" y="241895"/>
                  <a:pt x="871667" y="255431"/>
                </a:cubicBezTo>
                <a:cubicBezTo>
                  <a:pt x="871667" y="268967"/>
                  <a:pt x="860694" y="279939"/>
                  <a:pt x="847159" y="279939"/>
                </a:cubicBezTo>
                <a:cubicBezTo>
                  <a:pt x="833623" y="279939"/>
                  <a:pt x="822651" y="268967"/>
                  <a:pt x="822651" y="255431"/>
                </a:cubicBezTo>
                <a:cubicBezTo>
                  <a:pt x="822651" y="241895"/>
                  <a:pt x="833623" y="230923"/>
                  <a:pt x="847159" y="230923"/>
                </a:cubicBezTo>
                <a:close/>
                <a:moveTo>
                  <a:pt x="728727" y="230923"/>
                </a:moveTo>
                <a:cubicBezTo>
                  <a:pt x="742263" y="230923"/>
                  <a:pt x="753235" y="241895"/>
                  <a:pt x="753235" y="255431"/>
                </a:cubicBezTo>
                <a:cubicBezTo>
                  <a:pt x="753235" y="268967"/>
                  <a:pt x="742263" y="279939"/>
                  <a:pt x="728727" y="279939"/>
                </a:cubicBezTo>
                <a:cubicBezTo>
                  <a:pt x="715191" y="279939"/>
                  <a:pt x="704219" y="268967"/>
                  <a:pt x="704219" y="255431"/>
                </a:cubicBezTo>
                <a:cubicBezTo>
                  <a:pt x="704219" y="241895"/>
                  <a:pt x="715191" y="230923"/>
                  <a:pt x="728727" y="230923"/>
                </a:cubicBezTo>
                <a:close/>
                <a:moveTo>
                  <a:pt x="610295" y="230923"/>
                </a:moveTo>
                <a:cubicBezTo>
                  <a:pt x="623831" y="230923"/>
                  <a:pt x="634803" y="241895"/>
                  <a:pt x="634803" y="255431"/>
                </a:cubicBezTo>
                <a:cubicBezTo>
                  <a:pt x="634803" y="268967"/>
                  <a:pt x="623831" y="279939"/>
                  <a:pt x="610295" y="279939"/>
                </a:cubicBezTo>
                <a:cubicBezTo>
                  <a:pt x="596759" y="279939"/>
                  <a:pt x="585787" y="268967"/>
                  <a:pt x="585787" y="255431"/>
                </a:cubicBezTo>
                <a:cubicBezTo>
                  <a:pt x="585787" y="241895"/>
                  <a:pt x="596759" y="230923"/>
                  <a:pt x="610295" y="230923"/>
                </a:cubicBezTo>
                <a:close/>
                <a:moveTo>
                  <a:pt x="498235" y="230923"/>
                </a:moveTo>
                <a:cubicBezTo>
                  <a:pt x="511771" y="230923"/>
                  <a:pt x="522743" y="241895"/>
                  <a:pt x="522743" y="255431"/>
                </a:cubicBezTo>
                <a:cubicBezTo>
                  <a:pt x="522743" y="268967"/>
                  <a:pt x="511771" y="279939"/>
                  <a:pt x="498235" y="279939"/>
                </a:cubicBezTo>
                <a:cubicBezTo>
                  <a:pt x="484699" y="279939"/>
                  <a:pt x="473727" y="268967"/>
                  <a:pt x="473727" y="255431"/>
                </a:cubicBezTo>
                <a:cubicBezTo>
                  <a:pt x="473727" y="241895"/>
                  <a:pt x="484699" y="230923"/>
                  <a:pt x="498235" y="230923"/>
                </a:cubicBezTo>
                <a:close/>
                <a:moveTo>
                  <a:pt x="379803" y="230923"/>
                </a:moveTo>
                <a:cubicBezTo>
                  <a:pt x="393339" y="230923"/>
                  <a:pt x="404311" y="241895"/>
                  <a:pt x="404311" y="255431"/>
                </a:cubicBezTo>
                <a:cubicBezTo>
                  <a:pt x="404311" y="268967"/>
                  <a:pt x="393339" y="279939"/>
                  <a:pt x="379803" y="279939"/>
                </a:cubicBezTo>
                <a:cubicBezTo>
                  <a:pt x="366268" y="279939"/>
                  <a:pt x="355295" y="268967"/>
                  <a:pt x="355295" y="255431"/>
                </a:cubicBezTo>
                <a:cubicBezTo>
                  <a:pt x="355295" y="241895"/>
                  <a:pt x="366268" y="230923"/>
                  <a:pt x="379803" y="230923"/>
                </a:cubicBezTo>
                <a:close/>
                <a:moveTo>
                  <a:pt x="261372" y="230923"/>
                </a:moveTo>
                <a:cubicBezTo>
                  <a:pt x="274907" y="230923"/>
                  <a:pt x="285880" y="241895"/>
                  <a:pt x="285880" y="255431"/>
                </a:cubicBezTo>
                <a:cubicBezTo>
                  <a:pt x="285880" y="268967"/>
                  <a:pt x="274907" y="279939"/>
                  <a:pt x="261372" y="279939"/>
                </a:cubicBezTo>
                <a:cubicBezTo>
                  <a:pt x="247836" y="279939"/>
                  <a:pt x="236863" y="268967"/>
                  <a:pt x="236863" y="255431"/>
                </a:cubicBezTo>
                <a:cubicBezTo>
                  <a:pt x="236863" y="241895"/>
                  <a:pt x="247836" y="230923"/>
                  <a:pt x="261372" y="230923"/>
                </a:cubicBezTo>
                <a:close/>
                <a:moveTo>
                  <a:pt x="142940" y="230923"/>
                </a:moveTo>
                <a:cubicBezTo>
                  <a:pt x="156475" y="230923"/>
                  <a:pt x="167448" y="241895"/>
                  <a:pt x="167448" y="255431"/>
                </a:cubicBezTo>
                <a:cubicBezTo>
                  <a:pt x="167448" y="268967"/>
                  <a:pt x="156475" y="279939"/>
                  <a:pt x="142940" y="279939"/>
                </a:cubicBezTo>
                <a:cubicBezTo>
                  <a:pt x="129404" y="279939"/>
                  <a:pt x="118432" y="268967"/>
                  <a:pt x="118432" y="255431"/>
                </a:cubicBezTo>
                <a:cubicBezTo>
                  <a:pt x="118432" y="241895"/>
                  <a:pt x="129404" y="230923"/>
                  <a:pt x="142940" y="230923"/>
                </a:cubicBezTo>
                <a:close/>
                <a:moveTo>
                  <a:pt x="24508" y="230923"/>
                </a:moveTo>
                <a:cubicBezTo>
                  <a:pt x="38044" y="230923"/>
                  <a:pt x="49016" y="241895"/>
                  <a:pt x="49016" y="255431"/>
                </a:cubicBezTo>
                <a:cubicBezTo>
                  <a:pt x="49016" y="268967"/>
                  <a:pt x="38044" y="279939"/>
                  <a:pt x="24508" y="279939"/>
                </a:cubicBezTo>
                <a:cubicBezTo>
                  <a:pt x="10972" y="279939"/>
                  <a:pt x="0" y="268967"/>
                  <a:pt x="0" y="255431"/>
                </a:cubicBezTo>
                <a:cubicBezTo>
                  <a:pt x="0" y="241895"/>
                  <a:pt x="10972" y="230923"/>
                  <a:pt x="24508" y="230923"/>
                </a:cubicBezTo>
                <a:close/>
                <a:moveTo>
                  <a:pt x="1084022" y="115462"/>
                </a:moveTo>
                <a:cubicBezTo>
                  <a:pt x="1097558" y="115462"/>
                  <a:pt x="1108530" y="126434"/>
                  <a:pt x="1108530" y="139970"/>
                </a:cubicBezTo>
                <a:cubicBezTo>
                  <a:pt x="1108530" y="153505"/>
                  <a:pt x="1097558" y="164478"/>
                  <a:pt x="1084022" y="164478"/>
                </a:cubicBezTo>
                <a:cubicBezTo>
                  <a:pt x="1070486" y="164478"/>
                  <a:pt x="1059514" y="153505"/>
                  <a:pt x="1059514" y="139970"/>
                </a:cubicBezTo>
                <a:cubicBezTo>
                  <a:pt x="1059514" y="126434"/>
                  <a:pt x="1070486" y="115462"/>
                  <a:pt x="1084022" y="115462"/>
                </a:cubicBezTo>
                <a:close/>
                <a:moveTo>
                  <a:pt x="965591" y="115462"/>
                </a:moveTo>
                <a:cubicBezTo>
                  <a:pt x="979126" y="115462"/>
                  <a:pt x="990099" y="126434"/>
                  <a:pt x="990099" y="139970"/>
                </a:cubicBezTo>
                <a:cubicBezTo>
                  <a:pt x="990099" y="153505"/>
                  <a:pt x="979126" y="164478"/>
                  <a:pt x="965591" y="164478"/>
                </a:cubicBezTo>
                <a:cubicBezTo>
                  <a:pt x="952055" y="164478"/>
                  <a:pt x="941082" y="153505"/>
                  <a:pt x="941082" y="139970"/>
                </a:cubicBezTo>
                <a:cubicBezTo>
                  <a:pt x="941082" y="126434"/>
                  <a:pt x="952055" y="115462"/>
                  <a:pt x="965591" y="115462"/>
                </a:cubicBezTo>
                <a:close/>
                <a:moveTo>
                  <a:pt x="847159" y="115462"/>
                </a:moveTo>
                <a:cubicBezTo>
                  <a:pt x="860694" y="115462"/>
                  <a:pt x="871667" y="126434"/>
                  <a:pt x="871667" y="139970"/>
                </a:cubicBezTo>
                <a:cubicBezTo>
                  <a:pt x="871667" y="153505"/>
                  <a:pt x="860694" y="164478"/>
                  <a:pt x="847159" y="164478"/>
                </a:cubicBezTo>
                <a:cubicBezTo>
                  <a:pt x="833623" y="164478"/>
                  <a:pt x="822651" y="153505"/>
                  <a:pt x="822651" y="139970"/>
                </a:cubicBezTo>
                <a:cubicBezTo>
                  <a:pt x="822651" y="126434"/>
                  <a:pt x="833623" y="115462"/>
                  <a:pt x="847159" y="115462"/>
                </a:cubicBezTo>
                <a:close/>
                <a:moveTo>
                  <a:pt x="728727" y="115462"/>
                </a:moveTo>
                <a:cubicBezTo>
                  <a:pt x="742263" y="115462"/>
                  <a:pt x="753235" y="126434"/>
                  <a:pt x="753235" y="139970"/>
                </a:cubicBezTo>
                <a:cubicBezTo>
                  <a:pt x="753235" y="153505"/>
                  <a:pt x="742263" y="164478"/>
                  <a:pt x="728727" y="164478"/>
                </a:cubicBezTo>
                <a:cubicBezTo>
                  <a:pt x="715191" y="164478"/>
                  <a:pt x="704219" y="153505"/>
                  <a:pt x="704219" y="139970"/>
                </a:cubicBezTo>
                <a:cubicBezTo>
                  <a:pt x="704219" y="126434"/>
                  <a:pt x="715191" y="115462"/>
                  <a:pt x="728727" y="115462"/>
                </a:cubicBezTo>
                <a:close/>
                <a:moveTo>
                  <a:pt x="610295" y="115462"/>
                </a:moveTo>
                <a:cubicBezTo>
                  <a:pt x="623831" y="115462"/>
                  <a:pt x="634803" y="126434"/>
                  <a:pt x="634803" y="139970"/>
                </a:cubicBezTo>
                <a:cubicBezTo>
                  <a:pt x="634803" y="153505"/>
                  <a:pt x="623831" y="164478"/>
                  <a:pt x="610295" y="164478"/>
                </a:cubicBezTo>
                <a:cubicBezTo>
                  <a:pt x="596759" y="164478"/>
                  <a:pt x="585787" y="153505"/>
                  <a:pt x="585787" y="139970"/>
                </a:cubicBezTo>
                <a:cubicBezTo>
                  <a:pt x="585787" y="126434"/>
                  <a:pt x="596759" y="115462"/>
                  <a:pt x="610295" y="115462"/>
                </a:cubicBezTo>
                <a:close/>
                <a:moveTo>
                  <a:pt x="498235" y="115462"/>
                </a:moveTo>
                <a:cubicBezTo>
                  <a:pt x="511771" y="115462"/>
                  <a:pt x="522743" y="126434"/>
                  <a:pt x="522743" y="139970"/>
                </a:cubicBezTo>
                <a:cubicBezTo>
                  <a:pt x="522743" y="153505"/>
                  <a:pt x="511771" y="164478"/>
                  <a:pt x="498235" y="164478"/>
                </a:cubicBezTo>
                <a:cubicBezTo>
                  <a:pt x="484699" y="164478"/>
                  <a:pt x="473727" y="153505"/>
                  <a:pt x="473727" y="139970"/>
                </a:cubicBezTo>
                <a:cubicBezTo>
                  <a:pt x="473727" y="126434"/>
                  <a:pt x="484699" y="115462"/>
                  <a:pt x="498235" y="115462"/>
                </a:cubicBezTo>
                <a:close/>
                <a:moveTo>
                  <a:pt x="379803" y="115462"/>
                </a:moveTo>
                <a:cubicBezTo>
                  <a:pt x="393339" y="115462"/>
                  <a:pt x="404311" y="126434"/>
                  <a:pt x="404311" y="139970"/>
                </a:cubicBezTo>
                <a:cubicBezTo>
                  <a:pt x="404311" y="153505"/>
                  <a:pt x="393339" y="164478"/>
                  <a:pt x="379803" y="164478"/>
                </a:cubicBezTo>
                <a:cubicBezTo>
                  <a:pt x="366268" y="164478"/>
                  <a:pt x="355295" y="153505"/>
                  <a:pt x="355295" y="139970"/>
                </a:cubicBezTo>
                <a:cubicBezTo>
                  <a:pt x="355295" y="126434"/>
                  <a:pt x="366268" y="115462"/>
                  <a:pt x="379803" y="115462"/>
                </a:cubicBezTo>
                <a:close/>
                <a:moveTo>
                  <a:pt x="261372" y="115462"/>
                </a:moveTo>
                <a:cubicBezTo>
                  <a:pt x="274907" y="115462"/>
                  <a:pt x="285880" y="126434"/>
                  <a:pt x="285880" y="139970"/>
                </a:cubicBezTo>
                <a:cubicBezTo>
                  <a:pt x="285880" y="153505"/>
                  <a:pt x="274907" y="164478"/>
                  <a:pt x="261372" y="164478"/>
                </a:cubicBezTo>
                <a:cubicBezTo>
                  <a:pt x="247836" y="164478"/>
                  <a:pt x="236863" y="153505"/>
                  <a:pt x="236863" y="139970"/>
                </a:cubicBezTo>
                <a:cubicBezTo>
                  <a:pt x="236863" y="126434"/>
                  <a:pt x="247836" y="115462"/>
                  <a:pt x="261372" y="115462"/>
                </a:cubicBezTo>
                <a:close/>
                <a:moveTo>
                  <a:pt x="142940" y="115462"/>
                </a:moveTo>
                <a:cubicBezTo>
                  <a:pt x="156475" y="115462"/>
                  <a:pt x="167448" y="126434"/>
                  <a:pt x="167448" y="139970"/>
                </a:cubicBezTo>
                <a:cubicBezTo>
                  <a:pt x="167448" y="153505"/>
                  <a:pt x="156475" y="164478"/>
                  <a:pt x="142940" y="164478"/>
                </a:cubicBezTo>
                <a:cubicBezTo>
                  <a:pt x="129404" y="164478"/>
                  <a:pt x="118432" y="153505"/>
                  <a:pt x="118432" y="139970"/>
                </a:cubicBezTo>
                <a:cubicBezTo>
                  <a:pt x="118432" y="126434"/>
                  <a:pt x="129404" y="115462"/>
                  <a:pt x="142940" y="115462"/>
                </a:cubicBezTo>
                <a:close/>
                <a:moveTo>
                  <a:pt x="24508" y="115462"/>
                </a:moveTo>
                <a:cubicBezTo>
                  <a:pt x="38044" y="115462"/>
                  <a:pt x="49016" y="126434"/>
                  <a:pt x="49016" y="139970"/>
                </a:cubicBezTo>
                <a:cubicBezTo>
                  <a:pt x="49016" y="153505"/>
                  <a:pt x="38044" y="164478"/>
                  <a:pt x="24508" y="164478"/>
                </a:cubicBezTo>
                <a:cubicBezTo>
                  <a:pt x="10972" y="164478"/>
                  <a:pt x="0" y="153505"/>
                  <a:pt x="0" y="139970"/>
                </a:cubicBezTo>
                <a:cubicBezTo>
                  <a:pt x="0" y="126434"/>
                  <a:pt x="10972" y="115462"/>
                  <a:pt x="24508" y="115462"/>
                </a:cubicBezTo>
                <a:close/>
                <a:moveTo>
                  <a:pt x="1084022" y="0"/>
                </a:moveTo>
                <a:cubicBezTo>
                  <a:pt x="1097558" y="0"/>
                  <a:pt x="1108530" y="10973"/>
                  <a:pt x="1108530" y="24508"/>
                </a:cubicBezTo>
                <a:cubicBezTo>
                  <a:pt x="1108530" y="38044"/>
                  <a:pt x="1097558" y="49016"/>
                  <a:pt x="1084022" y="49016"/>
                </a:cubicBezTo>
                <a:cubicBezTo>
                  <a:pt x="1070486" y="49016"/>
                  <a:pt x="1059514" y="38044"/>
                  <a:pt x="1059514" y="24508"/>
                </a:cubicBezTo>
                <a:cubicBezTo>
                  <a:pt x="1059514" y="10973"/>
                  <a:pt x="1070486" y="0"/>
                  <a:pt x="1084022" y="0"/>
                </a:cubicBezTo>
                <a:close/>
                <a:moveTo>
                  <a:pt x="965591" y="0"/>
                </a:moveTo>
                <a:cubicBezTo>
                  <a:pt x="979126" y="0"/>
                  <a:pt x="990099" y="10973"/>
                  <a:pt x="990099" y="24508"/>
                </a:cubicBezTo>
                <a:cubicBezTo>
                  <a:pt x="990099" y="38044"/>
                  <a:pt x="979126" y="49016"/>
                  <a:pt x="965591" y="49016"/>
                </a:cubicBezTo>
                <a:cubicBezTo>
                  <a:pt x="952055" y="49016"/>
                  <a:pt x="941082" y="38044"/>
                  <a:pt x="941082" y="24508"/>
                </a:cubicBezTo>
                <a:cubicBezTo>
                  <a:pt x="941082" y="10973"/>
                  <a:pt x="952055" y="0"/>
                  <a:pt x="965591" y="0"/>
                </a:cubicBezTo>
                <a:close/>
                <a:moveTo>
                  <a:pt x="847159" y="0"/>
                </a:moveTo>
                <a:cubicBezTo>
                  <a:pt x="860694" y="0"/>
                  <a:pt x="871667" y="10973"/>
                  <a:pt x="871667" y="24508"/>
                </a:cubicBezTo>
                <a:cubicBezTo>
                  <a:pt x="871667" y="38044"/>
                  <a:pt x="860694" y="49016"/>
                  <a:pt x="847159" y="49016"/>
                </a:cubicBezTo>
                <a:cubicBezTo>
                  <a:pt x="833623" y="49016"/>
                  <a:pt x="822651" y="38044"/>
                  <a:pt x="822651" y="24508"/>
                </a:cubicBezTo>
                <a:cubicBezTo>
                  <a:pt x="822651" y="10973"/>
                  <a:pt x="833623" y="0"/>
                  <a:pt x="847159" y="0"/>
                </a:cubicBezTo>
                <a:close/>
                <a:moveTo>
                  <a:pt x="728727" y="0"/>
                </a:moveTo>
                <a:cubicBezTo>
                  <a:pt x="742263" y="0"/>
                  <a:pt x="753235" y="10973"/>
                  <a:pt x="753235" y="24508"/>
                </a:cubicBezTo>
                <a:cubicBezTo>
                  <a:pt x="753235" y="38044"/>
                  <a:pt x="742263" y="49016"/>
                  <a:pt x="728727" y="49016"/>
                </a:cubicBezTo>
                <a:cubicBezTo>
                  <a:pt x="715191" y="49016"/>
                  <a:pt x="704219" y="38044"/>
                  <a:pt x="704219" y="24508"/>
                </a:cubicBezTo>
                <a:cubicBezTo>
                  <a:pt x="704219" y="10973"/>
                  <a:pt x="715191" y="0"/>
                  <a:pt x="728727" y="0"/>
                </a:cubicBezTo>
                <a:close/>
                <a:moveTo>
                  <a:pt x="610295" y="0"/>
                </a:moveTo>
                <a:cubicBezTo>
                  <a:pt x="623831" y="0"/>
                  <a:pt x="634803" y="10973"/>
                  <a:pt x="634803" y="24508"/>
                </a:cubicBezTo>
                <a:cubicBezTo>
                  <a:pt x="634803" y="38044"/>
                  <a:pt x="623831" y="49016"/>
                  <a:pt x="610295" y="49016"/>
                </a:cubicBezTo>
                <a:cubicBezTo>
                  <a:pt x="596759" y="49016"/>
                  <a:pt x="585787" y="38044"/>
                  <a:pt x="585787" y="24508"/>
                </a:cubicBezTo>
                <a:cubicBezTo>
                  <a:pt x="585787" y="10973"/>
                  <a:pt x="596759" y="0"/>
                  <a:pt x="610295" y="0"/>
                </a:cubicBezTo>
                <a:close/>
                <a:moveTo>
                  <a:pt x="498235" y="0"/>
                </a:moveTo>
                <a:cubicBezTo>
                  <a:pt x="511771" y="0"/>
                  <a:pt x="522743" y="10973"/>
                  <a:pt x="522743" y="24508"/>
                </a:cubicBezTo>
                <a:cubicBezTo>
                  <a:pt x="522743" y="38044"/>
                  <a:pt x="511771" y="49016"/>
                  <a:pt x="498235" y="49016"/>
                </a:cubicBezTo>
                <a:cubicBezTo>
                  <a:pt x="484699" y="49016"/>
                  <a:pt x="473727" y="38044"/>
                  <a:pt x="473727" y="24508"/>
                </a:cubicBezTo>
                <a:cubicBezTo>
                  <a:pt x="473727" y="10973"/>
                  <a:pt x="484699" y="0"/>
                  <a:pt x="498235" y="0"/>
                </a:cubicBezTo>
                <a:close/>
                <a:moveTo>
                  <a:pt x="379803" y="0"/>
                </a:moveTo>
                <a:cubicBezTo>
                  <a:pt x="393339" y="0"/>
                  <a:pt x="404311" y="10973"/>
                  <a:pt x="404311" y="24508"/>
                </a:cubicBezTo>
                <a:cubicBezTo>
                  <a:pt x="404311" y="38044"/>
                  <a:pt x="393339" y="49016"/>
                  <a:pt x="379803" y="49016"/>
                </a:cubicBezTo>
                <a:cubicBezTo>
                  <a:pt x="366268" y="49016"/>
                  <a:pt x="355295" y="38044"/>
                  <a:pt x="355295" y="24508"/>
                </a:cubicBezTo>
                <a:cubicBezTo>
                  <a:pt x="355295" y="10973"/>
                  <a:pt x="366268" y="0"/>
                  <a:pt x="379803" y="0"/>
                </a:cubicBezTo>
                <a:close/>
                <a:moveTo>
                  <a:pt x="261372" y="0"/>
                </a:moveTo>
                <a:cubicBezTo>
                  <a:pt x="274907" y="0"/>
                  <a:pt x="285880" y="10973"/>
                  <a:pt x="285880" y="24508"/>
                </a:cubicBezTo>
                <a:cubicBezTo>
                  <a:pt x="285880" y="38044"/>
                  <a:pt x="274907" y="49016"/>
                  <a:pt x="261372" y="49016"/>
                </a:cubicBezTo>
                <a:cubicBezTo>
                  <a:pt x="247836" y="49016"/>
                  <a:pt x="236863" y="38044"/>
                  <a:pt x="236863" y="24508"/>
                </a:cubicBezTo>
                <a:cubicBezTo>
                  <a:pt x="236863" y="10973"/>
                  <a:pt x="247836" y="0"/>
                  <a:pt x="261372" y="0"/>
                </a:cubicBezTo>
                <a:close/>
                <a:moveTo>
                  <a:pt x="142940" y="0"/>
                </a:moveTo>
                <a:cubicBezTo>
                  <a:pt x="156475" y="0"/>
                  <a:pt x="167448" y="10973"/>
                  <a:pt x="167448" y="24508"/>
                </a:cubicBezTo>
                <a:cubicBezTo>
                  <a:pt x="167448" y="38044"/>
                  <a:pt x="156475" y="49016"/>
                  <a:pt x="142940" y="49016"/>
                </a:cubicBezTo>
                <a:cubicBezTo>
                  <a:pt x="129404" y="49016"/>
                  <a:pt x="118432" y="38044"/>
                  <a:pt x="118432" y="24508"/>
                </a:cubicBezTo>
                <a:cubicBezTo>
                  <a:pt x="118432" y="10973"/>
                  <a:pt x="129404" y="0"/>
                  <a:pt x="142940" y="0"/>
                </a:cubicBezTo>
                <a:close/>
                <a:moveTo>
                  <a:pt x="24508" y="0"/>
                </a:moveTo>
                <a:cubicBezTo>
                  <a:pt x="38044" y="0"/>
                  <a:pt x="49016" y="10973"/>
                  <a:pt x="49016" y="24508"/>
                </a:cubicBezTo>
                <a:cubicBezTo>
                  <a:pt x="49016" y="38044"/>
                  <a:pt x="38044" y="49016"/>
                  <a:pt x="24508" y="49016"/>
                </a:cubicBezTo>
                <a:cubicBezTo>
                  <a:pt x="10972" y="49016"/>
                  <a:pt x="0" y="38044"/>
                  <a:pt x="0" y="24508"/>
                </a:cubicBezTo>
                <a:cubicBezTo>
                  <a:pt x="0" y="10973"/>
                  <a:pt x="10972" y="0"/>
                  <a:pt x="24508" y="0"/>
                </a:cubicBezTo>
                <a:close/>
              </a:path>
            </a:pathLst>
          </a:custGeom>
          <a:gradFill>
            <a:gsLst>
              <a:gs pos="0">
                <a:schemeClr val="accent1"/>
              </a:gs>
              <a:gs pos="100000">
                <a:schemeClr val="accent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标题占位符 1"/>
          <p:cNvSpPr/>
          <p:nvPr>
            <p:ph type="title"/>
            <p:custDataLst>
              <p:tags r:id="rId15"/>
            </p:custDataLst>
          </p:nvPr>
        </p:nvSpPr>
        <p:spPr>
          <a:xfrm>
            <a:off x="695960" y="360000"/>
            <a:ext cx="10800000" cy="720000"/>
          </a:xfrm>
          <a:prstGeom prst="rect">
            <a:avLst/>
          </a:prstGeom>
        </p:spPr>
        <p:txBody>
          <a:bodyPr vert="horz" wrap="square" lIns="0" tIns="0" rIns="0" bIns="0" rtlCol="0" anchor="b">
            <a:normAutofit/>
          </a:bodyPr>
          <a:lstStyle/>
          <a:p>
            <a:r>
              <a:rPr lang="zh-CN" altLang="en-US" dirty="0"/>
              <a:t>单击此处编辑母版标题样式</a:t>
            </a:r>
            <a:endParaRPr lang="zh-CN" altLang="en-US" dirty="0"/>
          </a:p>
        </p:txBody>
      </p:sp>
      <p:sp>
        <p:nvSpPr>
          <p:cNvPr id="3" name="文本占位符 2"/>
          <p:cNvSpPr/>
          <p:nvPr>
            <p:ph type="body" idx="1"/>
            <p:custDataLst>
              <p:tags r:id="rId16"/>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p:nvPr>
            <p:ph type="dt" sz="half" idx="2"/>
            <p:custDataLst>
              <p:tags r:id="rId17"/>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p:nvPr>
            <p:ph type="ftr" sz="quarter" idx="3"/>
            <p:custDataLst>
              <p:tags r:id="rId18"/>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p:nvPr>
            <p:ph type="sldNum" sz="quarter" idx="4"/>
            <p:custDataLst>
              <p:tags r:id="rId19"/>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11" name="KSO_TEMPLATE" hidden="1"/>
          <p:cNvSpPr/>
          <p:nvPr>
            <p:custDataLst>
              <p:tags r:id="rId20"/>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10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9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9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9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9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9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p:nvPr>
            <p:ph type="title"/>
            <p:custDataLst>
              <p:tags r:id="rId12"/>
            </p:custDataLst>
          </p:nvPr>
        </p:nvSpPr>
        <p:spPr>
          <a:xfrm>
            <a:off x="695960" y="360000"/>
            <a:ext cx="10800000" cy="720000"/>
          </a:xfrm>
          <a:prstGeom prst="rect">
            <a:avLst/>
          </a:prstGeom>
        </p:spPr>
        <p:txBody>
          <a:bodyPr vert="horz" wrap="square" lIns="0" tIns="0" rIns="0" bIns="0" rtlCol="0" anchor="ctr">
            <a:normAutofit/>
          </a:bodyPr>
          <a:lstStyle/>
          <a:p>
            <a:r>
              <a:rPr lang="zh-CN" altLang="en-US" dirty="0"/>
              <a:t>单击此处编辑母版标题样式</a:t>
            </a:r>
            <a:endParaRPr lang="zh-CN" altLang="en-US" dirty="0"/>
          </a:p>
        </p:txBody>
      </p:sp>
      <p:sp>
        <p:nvSpPr>
          <p:cNvPr id="3" name="文本占位符 2"/>
          <p:cNvSpPr/>
          <p:nvPr>
            <p:ph type="body" idx="1"/>
            <p:custDataLst>
              <p:tags r:id="rId13"/>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4" name="日期占位符 3"/>
          <p:cNvSpPr/>
          <p:nvPr>
            <p:ph type="dt" sz="half" idx="2"/>
            <p:custDataLst>
              <p:tags r:id="rId14"/>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p:nvPr>
            <p:ph type="ftr" sz="quarter" idx="3"/>
            <p:custDataLst>
              <p:tags r:id="rId15"/>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p:nvPr>
            <p:ph type="sldNum" sz="quarter" idx="4"/>
            <p:custDataLst>
              <p:tags r:id="rId16"/>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8" name="KSO_TEMPLATE" hidden="1"/>
          <p:cNvSpPr/>
          <p:nvPr>
            <p:custDataLst>
              <p:tags r:id="rId17"/>
            </p:custDataLst>
          </p:nvPr>
        </p:nvSpPr>
        <p:spPr>
          <a:xfrm>
            <a:off x="0" y="0"/>
            <a:ext cx="0" cy="0"/>
          </a:xfrm>
          <a:prstGeom prst="rect">
            <a:avLst/>
          </a:prstGeom>
          <a:gradFill>
            <a:gsLst>
              <a:gs pos="0">
                <a:schemeClr val="accent3">
                  <a:lumMod val="80000"/>
                  <a:lumOff val="20000"/>
                </a:schemeClr>
              </a:gs>
              <a:gs pos="50000">
                <a:schemeClr val="accent2"/>
              </a:gs>
              <a:gs pos="100000">
                <a:schemeClr val="accent1"/>
              </a:gs>
            </a:gsLst>
            <a:lin ang="1080000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compatLnSpc="1">
            <a:noAutofit/>
          </a:bodyPr>
          <a:p>
            <a:pPr algn="ctr"/>
            <a:endParaRPr lang="zh-CN" altLang="en-US" sz="160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100000"/>
        </a:lnSpc>
        <a:spcBef>
          <a:spcPct val="0"/>
        </a:spcBef>
        <a:buNone/>
        <a:defRPr sz="3200" b="1" kern="1200">
          <a:gradFill>
            <a:gsLst>
              <a:gs pos="0">
                <a:schemeClr val="accent2">
                  <a:lumMod val="70000"/>
                  <a:lumOff val="30000"/>
                </a:schemeClr>
              </a:gs>
              <a:gs pos="35000">
                <a:schemeClr val="accent2"/>
              </a:gs>
              <a:gs pos="100000">
                <a:schemeClr val="accent1"/>
              </a:gs>
            </a:gsLst>
            <a:lin ang="3000000" scaled="0"/>
          </a:gra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9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9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9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9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9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Vector_#color_$accent1_3_$accent1_3-2084&amp;11844"/>
          <p:cNvSpPr/>
          <p:nvPr>
            <p:custDataLst>
              <p:tags r:id="rId12"/>
            </p:custDataLst>
          </p:nvPr>
        </p:nvSpPr>
        <p:spPr>
          <a:xfrm>
            <a:off x="0" y="0"/>
            <a:ext cx="2231136" cy="1965960"/>
          </a:xfrm>
          <a:custGeom>
            <a:avLst/>
            <a:gdLst/>
            <a:ahLst/>
            <a:cxnLst/>
            <a:rect l="l" t="t" r="r" b="b"/>
            <a:pathLst>
              <a:path w="2231136" h="1965960">
                <a:moveTo>
                  <a:pt x="2231136" y="0"/>
                </a:moveTo>
                <a:lnTo>
                  <a:pt x="1170432" y="0"/>
                </a:lnTo>
                <a:lnTo>
                  <a:pt x="0" y="1170432"/>
                </a:lnTo>
                <a:lnTo>
                  <a:pt x="0" y="1965960"/>
                </a:lnTo>
                <a:lnTo>
                  <a:pt x="155448" y="1965960"/>
                </a:lnTo>
                <a:cubicBezTo>
                  <a:pt x="219456" y="1965960"/>
                  <a:pt x="283464" y="1947672"/>
                  <a:pt x="320040" y="1901952"/>
                </a:cubicBezTo>
                <a:lnTo>
                  <a:pt x="2231136" y="0"/>
                </a:lnTo>
              </a:path>
            </a:pathLst>
          </a:custGeom>
          <a:gradFill>
            <a:gsLst>
              <a:gs pos="0">
                <a:schemeClr val="accent1">
                  <a:lumMod val="60000"/>
                  <a:lumOff val="40000"/>
                  <a:alpha val="50000"/>
                </a:schemeClr>
              </a:gs>
              <a:gs pos="80000">
                <a:schemeClr val="accent1">
                  <a:lumMod val="60000"/>
                  <a:lumOff val="40000"/>
                  <a:alpha val="0"/>
                </a:schemeClr>
              </a:gs>
            </a:gsLst>
            <a:lin ang="7200000"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9" name="Vector_#color_$accent1_$accent3_2-2084&amp;11847"/>
          <p:cNvSpPr/>
          <p:nvPr>
            <p:custDataLst>
              <p:tags r:id="rId13"/>
            </p:custDataLst>
          </p:nvPr>
        </p:nvSpPr>
        <p:spPr>
          <a:xfrm>
            <a:off x="0" y="0"/>
            <a:ext cx="2871216" cy="1088136"/>
          </a:xfrm>
          <a:custGeom>
            <a:avLst/>
            <a:gdLst/>
            <a:ahLst/>
            <a:cxnLst/>
            <a:rect l="l" t="t" r="r" b="b"/>
            <a:pathLst>
              <a:path w="2871216" h="1088136">
                <a:moveTo>
                  <a:pt x="2871216" y="0"/>
                </a:moveTo>
                <a:lnTo>
                  <a:pt x="2487168" y="384048"/>
                </a:lnTo>
                <a:cubicBezTo>
                  <a:pt x="2432304" y="438912"/>
                  <a:pt x="2359152" y="466344"/>
                  <a:pt x="2286000" y="466344"/>
                </a:cubicBezTo>
                <a:lnTo>
                  <a:pt x="795528" y="466344"/>
                </a:lnTo>
                <a:cubicBezTo>
                  <a:pt x="676656" y="466344"/>
                  <a:pt x="566928" y="512064"/>
                  <a:pt x="493776" y="594360"/>
                </a:cubicBezTo>
                <a:lnTo>
                  <a:pt x="0" y="1088136"/>
                </a:lnTo>
                <a:lnTo>
                  <a:pt x="0" y="0"/>
                </a:lnTo>
                <a:lnTo>
                  <a:pt x="2871216" y="0"/>
                </a:lnTo>
              </a:path>
            </a:pathLst>
          </a:custGeom>
          <a:gradFill>
            <a:gsLst>
              <a:gs pos="0">
                <a:schemeClr val="accent1">
                  <a:alpha val="39600"/>
                </a:schemeClr>
              </a:gs>
              <a:gs pos="100000">
                <a:schemeClr val="accent3">
                  <a:lumMod val="40000"/>
                  <a:lumOff val="60000"/>
                  <a:alpha val="60000"/>
                </a:schemeClr>
              </a:gs>
            </a:gsLst>
            <a:lin ang="0"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10" name="Vector_#color_$accent1_3_$accent1_3-2084&amp;11850"/>
          <p:cNvSpPr/>
          <p:nvPr>
            <p:custDataLst>
              <p:tags r:id="rId14"/>
            </p:custDataLst>
          </p:nvPr>
        </p:nvSpPr>
        <p:spPr>
          <a:xfrm>
            <a:off x="9793224" y="4892040"/>
            <a:ext cx="2395728" cy="1965960"/>
          </a:xfrm>
          <a:custGeom>
            <a:avLst/>
            <a:gdLst/>
            <a:ahLst/>
            <a:cxnLst/>
            <a:rect l="l" t="t" r="r" b="b"/>
            <a:pathLst>
              <a:path w="2395728" h="1965960">
                <a:moveTo>
                  <a:pt x="1051560" y="1965960"/>
                </a:moveTo>
                <a:lnTo>
                  <a:pt x="0" y="1965960"/>
                </a:lnTo>
                <a:lnTo>
                  <a:pt x="1901952" y="64008"/>
                </a:lnTo>
                <a:cubicBezTo>
                  <a:pt x="1947672" y="27432"/>
                  <a:pt x="2011680" y="0"/>
                  <a:pt x="2066544" y="0"/>
                </a:cubicBezTo>
                <a:lnTo>
                  <a:pt x="2395728" y="0"/>
                </a:lnTo>
                <a:lnTo>
                  <a:pt x="2395728" y="630936"/>
                </a:lnTo>
                <a:lnTo>
                  <a:pt x="1051560" y="1965960"/>
                </a:lnTo>
              </a:path>
            </a:pathLst>
          </a:custGeom>
          <a:gradFill>
            <a:gsLst>
              <a:gs pos="0">
                <a:schemeClr val="accent1">
                  <a:lumMod val="60000"/>
                  <a:lumOff val="40000"/>
                  <a:alpha val="50000"/>
                </a:schemeClr>
              </a:gs>
              <a:gs pos="80000">
                <a:schemeClr val="accent1">
                  <a:lumMod val="60000"/>
                  <a:lumOff val="40000"/>
                  <a:alpha val="0"/>
                </a:schemeClr>
              </a:gs>
            </a:gsLst>
            <a:lin ang="21000000"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11" name="Vector_#color_$accent1_$accent3_2-2084&amp;11853"/>
          <p:cNvSpPr/>
          <p:nvPr>
            <p:custDataLst>
              <p:tags r:id="rId15"/>
            </p:custDataLst>
          </p:nvPr>
        </p:nvSpPr>
        <p:spPr>
          <a:xfrm>
            <a:off x="9153144" y="5522976"/>
            <a:ext cx="3035808" cy="1335024"/>
          </a:xfrm>
          <a:custGeom>
            <a:avLst/>
            <a:gdLst/>
            <a:ahLst/>
            <a:cxnLst/>
            <a:rect l="l" t="t" r="r" b="b"/>
            <a:pathLst>
              <a:path w="3035808" h="1335024">
                <a:moveTo>
                  <a:pt x="2990088" y="1335024"/>
                </a:moveTo>
                <a:lnTo>
                  <a:pt x="0" y="1335024"/>
                </a:lnTo>
                <a:lnTo>
                  <a:pt x="384048" y="950976"/>
                </a:lnTo>
                <a:cubicBezTo>
                  <a:pt x="438912" y="896112"/>
                  <a:pt x="512064" y="868680"/>
                  <a:pt x="585216" y="868680"/>
                </a:cubicBezTo>
                <a:lnTo>
                  <a:pt x="2075688" y="868680"/>
                </a:lnTo>
                <a:cubicBezTo>
                  <a:pt x="2185416" y="868680"/>
                  <a:pt x="2295144" y="822960"/>
                  <a:pt x="2377440" y="740664"/>
                </a:cubicBezTo>
                <a:lnTo>
                  <a:pt x="3035808" y="0"/>
                </a:lnTo>
                <a:lnTo>
                  <a:pt x="3035808" y="1280160"/>
                </a:lnTo>
                <a:lnTo>
                  <a:pt x="2990088" y="1335024"/>
                </a:lnTo>
              </a:path>
            </a:pathLst>
          </a:custGeom>
          <a:gradFill>
            <a:gsLst>
              <a:gs pos="0">
                <a:schemeClr val="accent1">
                  <a:alpha val="39600"/>
                </a:schemeClr>
              </a:gs>
              <a:gs pos="100000">
                <a:schemeClr val="accent3">
                  <a:lumMod val="40000"/>
                  <a:lumOff val="60000"/>
                  <a:alpha val="60000"/>
                </a:schemeClr>
              </a:gs>
            </a:gsLst>
            <a:lin ang="10800000"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sp>
      <p:sp>
        <p:nvSpPr>
          <p:cNvPr id="2" name="标题占位符 1"/>
          <p:cNvSpPr/>
          <p:nvPr>
            <p:ph type="title"/>
            <p:custDataLst>
              <p:tags r:id="rId16"/>
            </p:custDataLst>
          </p:nvPr>
        </p:nvSpPr>
        <p:spPr>
          <a:xfrm>
            <a:off x="695960" y="360000"/>
            <a:ext cx="10800000" cy="720000"/>
          </a:xfrm>
          <a:prstGeom prst="rect">
            <a:avLst/>
          </a:prstGeom>
        </p:spPr>
        <p:txBody>
          <a:bodyPr vert="horz" wrap="square" lIns="0" tIns="0" rIns="0" bIns="0" rtlCol="0" anchor="b">
            <a:normAutofit/>
          </a:bodyPr>
          <a:lstStyle/>
          <a:p>
            <a:r>
              <a:rPr lang="zh-CN" altLang="en-US" dirty="0"/>
              <a:t>单击此处编辑母版标题样式</a:t>
            </a:r>
            <a:endParaRPr lang="zh-CN" altLang="en-US" dirty="0"/>
          </a:p>
        </p:txBody>
      </p:sp>
      <p:sp>
        <p:nvSpPr>
          <p:cNvPr id="3" name="文本占位符 2"/>
          <p:cNvSpPr/>
          <p:nvPr>
            <p:ph type="body" idx="1"/>
            <p:custDataLst>
              <p:tags r:id="rId17"/>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p:nvPr>
            <p:ph type="dt" sz="half" idx="2"/>
            <p:custDataLst>
              <p:tags r:id="rId18"/>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p:nvPr>
            <p:ph type="ftr" sz="quarter" idx="3"/>
            <p:custDataLst>
              <p:tags r:id="rId19"/>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p:nvPr>
            <p:ph type="sldNum" sz="quarter" idx="4"/>
            <p:custDataLst>
              <p:tags r:id="rId20"/>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7" name="KSO_TEMPLATE" hidden="1"/>
          <p:cNvSpPr/>
          <p:nvPr>
            <p:custDataLst>
              <p:tags r:id="rId21"/>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lnSpc>
          <a:spcPct val="100000"/>
        </a:lnSpc>
        <a:spcBef>
          <a:spcPct val="0"/>
        </a:spcBef>
        <a:buNone/>
        <a:defRPr sz="3200" b="1"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9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9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9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9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9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wrap="square"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61398"/>
            <a:ext cx="10852237" cy="5388907"/>
          </a:xfrm>
          <a:prstGeom prst="rect">
            <a:avLst/>
          </a:prstGeom>
        </p:spPr>
        <p:txBody>
          <a:bodyPr vert="horz" wrap="square"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9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9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9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KSO_TEMPLATE"/>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9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90204" pitchFamily="34" charset="0"/>
        <a:buChar char="•"/>
        <a:defRPr sz="1600" u="none" strike="noStrike" kern="1200" cap="none" spc="150" normalizeH="0" baseline="0">
          <a:solidFill>
            <a:schemeClr val="tx1"/>
          </a:solidFill>
          <a:uFillTx/>
          <a:latin typeface="Arial" panose="020B0604020202090204" pitchFamily="34" charset="0"/>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90204" pitchFamily="34" charset="0"/>
        <a:buChar char="•"/>
        <a:tabLst>
          <a:tab pos="1609725" algn="l"/>
        </a:tabLst>
        <a:defRPr sz="1600" u="none" strike="noStrike" kern="1200" cap="none" spc="150" normalizeH="0" baseline="0">
          <a:solidFill>
            <a:schemeClr val="tx1"/>
          </a:solidFill>
          <a:uFillTx/>
          <a:latin typeface="Arial" panose="020B060402020209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90204" pitchFamily="34" charset="0"/>
        <a:buChar char="•"/>
        <a:defRPr sz="1600" u="none" strike="noStrike" kern="1200" cap="none" spc="150" normalizeH="0" baseline="0">
          <a:solidFill>
            <a:schemeClr val="tx1"/>
          </a:solidFill>
          <a:uFillTx/>
          <a:latin typeface="Arial" panose="020B060402020209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90204" pitchFamily="34" charset="0"/>
        <a:buChar char="•"/>
        <a:defRPr sz="1600" u="none" strike="noStrike" kern="1200" cap="none" spc="150" normalizeH="0" baseline="0">
          <a:solidFill>
            <a:schemeClr val="tx1"/>
          </a:solidFill>
          <a:uFillTx/>
          <a:latin typeface="Arial" panose="020B060402020209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90204" pitchFamily="34" charset="0"/>
        <a:buChar char="•"/>
        <a:defRPr sz="1600" u="none" strike="noStrike" kern="1200" cap="none" spc="150" normalizeH="0" baseline="0">
          <a:solidFill>
            <a:schemeClr val="tx1"/>
          </a:solidFill>
          <a:uFillTx/>
          <a:latin typeface="Arial" panose="020B060402020209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45.xml"/><Relationship Id="rId4" Type="http://schemas.openxmlformats.org/officeDocument/2006/relationships/tags" Target="../tags/tag559.xml"/><Relationship Id="rId3" Type="http://schemas.openxmlformats.org/officeDocument/2006/relationships/tags" Target="../tags/tag558.xml"/><Relationship Id="rId2" Type="http://schemas.openxmlformats.org/officeDocument/2006/relationships/tags" Target="../tags/tag557.xml"/><Relationship Id="rId1" Type="http://schemas.openxmlformats.org/officeDocument/2006/relationships/tags" Target="../tags/tag556.xml"/></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46.xml"/><Relationship Id="rId6" Type="http://schemas.openxmlformats.org/officeDocument/2006/relationships/themeOverride" Target="../theme/themeOverride1.xml"/><Relationship Id="rId5" Type="http://schemas.openxmlformats.org/officeDocument/2006/relationships/tags" Target="../tags/tag612.xml"/><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tags" Target="../tags/tag611.xml"/><Relationship Id="rId1" Type="http://schemas.openxmlformats.org/officeDocument/2006/relationships/tags" Target="../tags/tag610.xml"/></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46.xml"/><Relationship Id="rId6" Type="http://schemas.openxmlformats.org/officeDocument/2006/relationships/themeOverride" Target="../theme/themeOverride2.xml"/><Relationship Id="rId5" Type="http://schemas.openxmlformats.org/officeDocument/2006/relationships/tags" Target="../tags/tag614.xml"/><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tags" Target="../tags/tag613.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46.xml"/><Relationship Id="rId3" Type="http://schemas.openxmlformats.org/officeDocument/2006/relationships/tags" Target="../tags/tag616.xml"/><Relationship Id="rId2" Type="http://schemas.openxmlformats.org/officeDocument/2006/relationships/image" Target="../media/image32.png"/><Relationship Id="rId1" Type="http://schemas.openxmlformats.org/officeDocument/2006/relationships/tags" Target="../tags/tag615.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46.xml"/><Relationship Id="rId3" Type="http://schemas.openxmlformats.org/officeDocument/2006/relationships/tags" Target="../tags/tag618.xml"/><Relationship Id="rId2" Type="http://schemas.openxmlformats.org/officeDocument/2006/relationships/image" Target="../media/image33.png"/><Relationship Id="rId1" Type="http://schemas.openxmlformats.org/officeDocument/2006/relationships/tags" Target="../tags/tag617.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46.xml"/><Relationship Id="rId3" Type="http://schemas.openxmlformats.org/officeDocument/2006/relationships/tags" Target="../tags/tag621.xml"/><Relationship Id="rId2" Type="http://schemas.openxmlformats.org/officeDocument/2006/relationships/tags" Target="../tags/tag620.xml"/><Relationship Id="rId1" Type="http://schemas.openxmlformats.org/officeDocument/2006/relationships/tags" Target="../tags/tag619.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46.xml"/><Relationship Id="rId4" Type="http://schemas.openxmlformats.org/officeDocument/2006/relationships/tags" Target="../tags/tag624.xml"/><Relationship Id="rId3" Type="http://schemas.openxmlformats.org/officeDocument/2006/relationships/image" Target="../media/image34.png"/><Relationship Id="rId2" Type="http://schemas.openxmlformats.org/officeDocument/2006/relationships/tags" Target="../tags/tag623.xml"/><Relationship Id="rId1" Type="http://schemas.openxmlformats.org/officeDocument/2006/relationships/tags" Target="../tags/tag622.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46.xml"/><Relationship Id="rId3" Type="http://schemas.openxmlformats.org/officeDocument/2006/relationships/tags" Target="../tags/tag626.xml"/><Relationship Id="rId2" Type="http://schemas.openxmlformats.org/officeDocument/2006/relationships/hyperlink" Target="&#27861;&#23450;&#20195;&#34920;&#20154;&#25480;&#26435;&#20070;&#27169;&#26495;.doc" TargetMode="External"/><Relationship Id="rId1" Type="http://schemas.openxmlformats.org/officeDocument/2006/relationships/tags" Target="../tags/tag625.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46.xml"/><Relationship Id="rId3" Type="http://schemas.openxmlformats.org/officeDocument/2006/relationships/tags" Target="../tags/tag629.xml"/><Relationship Id="rId2" Type="http://schemas.openxmlformats.org/officeDocument/2006/relationships/tags" Target="../tags/tag628.xml"/><Relationship Id="rId1" Type="http://schemas.openxmlformats.org/officeDocument/2006/relationships/tags" Target="../tags/tag62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tags" Target="../tags/tag631.xml"/><Relationship Id="rId1" Type="http://schemas.openxmlformats.org/officeDocument/2006/relationships/tags" Target="../tags/tag63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tags" Target="../tags/tag633.xml"/><Relationship Id="rId1" Type="http://schemas.openxmlformats.org/officeDocument/2006/relationships/tags" Target="../tags/tag632.xml"/></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46.xml"/><Relationship Id="rId8" Type="http://schemas.openxmlformats.org/officeDocument/2006/relationships/tags" Target="../tags/tag567.xml"/><Relationship Id="rId7" Type="http://schemas.openxmlformats.org/officeDocument/2006/relationships/tags" Target="../tags/tag566.xml"/><Relationship Id="rId6" Type="http://schemas.openxmlformats.org/officeDocument/2006/relationships/tags" Target="../tags/tag565.xml"/><Relationship Id="rId5" Type="http://schemas.openxmlformats.org/officeDocument/2006/relationships/tags" Target="../tags/tag564.xml"/><Relationship Id="rId4" Type="http://schemas.openxmlformats.org/officeDocument/2006/relationships/tags" Target="../tags/tag563.xml"/><Relationship Id="rId3" Type="http://schemas.openxmlformats.org/officeDocument/2006/relationships/tags" Target="../tags/tag562.xml"/><Relationship Id="rId2" Type="http://schemas.openxmlformats.org/officeDocument/2006/relationships/tags" Target="../tags/tag561.xml"/><Relationship Id="rId1" Type="http://schemas.openxmlformats.org/officeDocument/2006/relationships/tags" Target="../tags/tag560.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tags" Target="../tags/tag635.xml"/><Relationship Id="rId1" Type="http://schemas.openxmlformats.org/officeDocument/2006/relationships/tags" Target="../tags/tag634.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46.xml"/><Relationship Id="rId3" Type="http://schemas.openxmlformats.org/officeDocument/2006/relationships/tags" Target="../tags/tag637.xml"/><Relationship Id="rId2" Type="http://schemas.openxmlformats.org/officeDocument/2006/relationships/image" Target="../media/image35.png"/><Relationship Id="rId1" Type="http://schemas.openxmlformats.org/officeDocument/2006/relationships/tags" Target="../tags/tag636.xm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46.xml"/><Relationship Id="rId3" Type="http://schemas.openxmlformats.org/officeDocument/2006/relationships/tags" Target="../tags/tag639.xml"/><Relationship Id="rId2" Type="http://schemas.openxmlformats.org/officeDocument/2006/relationships/image" Target="../media/image36.png"/><Relationship Id="rId1" Type="http://schemas.openxmlformats.org/officeDocument/2006/relationships/tags" Target="../tags/tag638.xml"/></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46.xml"/><Relationship Id="rId4" Type="http://schemas.openxmlformats.org/officeDocument/2006/relationships/tags" Target="../tags/tag642.xml"/><Relationship Id="rId3" Type="http://schemas.openxmlformats.org/officeDocument/2006/relationships/image" Target="../media/image37.png"/><Relationship Id="rId2" Type="http://schemas.openxmlformats.org/officeDocument/2006/relationships/tags" Target="../tags/tag641.xml"/><Relationship Id="rId1" Type="http://schemas.openxmlformats.org/officeDocument/2006/relationships/tags" Target="../tags/tag64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tags" Target="../tags/tag644.xml"/><Relationship Id="rId1" Type="http://schemas.openxmlformats.org/officeDocument/2006/relationships/tags" Target="../tags/tag643.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46.xml"/><Relationship Id="rId3" Type="http://schemas.openxmlformats.org/officeDocument/2006/relationships/tags" Target="../tags/tag647.xml"/><Relationship Id="rId2" Type="http://schemas.openxmlformats.org/officeDocument/2006/relationships/tags" Target="../tags/tag646.xml"/><Relationship Id="rId1" Type="http://schemas.openxmlformats.org/officeDocument/2006/relationships/tags" Target="../tags/tag64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tags" Target="../tags/tag649.xml"/><Relationship Id="rId1" Type="http://schemas.openxmlformats.org/officeDocument/2006/relationships/tags" Target="../tags/tag64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tags" Target="../tags/tag651.xml"/><Relationship Id="rId1" Type="http://schemas.openxmlformats.org/officeDocument/2006/relationships/tags" Target="../tags/tag650.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46.xml"/><Relationship Id="rId3" Type="http://schemas.openxmlformats.org/officeDocument/2006/relationships/tags" Target="../tags/tag654.xml"/><Relationship Id="rId2" Type="http://schemas.openxmlformats.org/officeDocument/2006/relationships/tags" Target="../tags/tag653.xml"/><Relationship Id="rId1" Type="http://schemas.openxmlformats.org/officeDocument/2006/relationships/tags" Target="../tags/tag652.xml"/></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46.xml"/><Relationship Id="rId4" Type="http://schemas.openxmlformats.org/officeDocument/2006/relationships/tags" Target="../tags/tag657.xml"/><Relationship Id="rId3" Type="http://schemas.openxmlformats.org/officeDocument/2006/relationships/image" Target="../media/image38.png"/><Relationship Id="rId2" Type="http://schemas.openxmlformats.org/officeDocument/2006/relationships/tags" Target="../tags/tag656.xml"/><Relationship Id="rId1" Type="http://schemas.openxmlformats.org/officeDocument/2006/relationships/tags" Target="../tags/tag655.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46.xml"/><Relationship Id="rId5" Type="http://schemas.openxmlformats.org/officeDocument/2006/relationships/tags" Target="../tags/tag570.xml"/><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tags" Target="../tags/tag569.xml"/><Relationship Id="rId1" Type="http://schemas.openxmlformats.org/officeDocument/2006/relationships/tags" Target="../tags/tag568.xml"/></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46.xml"/><Relationship Id="rId3" Type="http://schemas.openxmlformats.org/officeDocument/2006/relationships/tags" Target="../tags/tag660.xml"/><Relationship Id="rId2" Type="http://schemas.openxmlformats.org/officeDocument/2006/relationships/tags" Target="../tags/tag659.xml"/><Relationship Id="rId1" Type="http://schemas.openxmlformats.org/officeDocument/2006/relationships/tags" Target="../tags/tag658.xml"/></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46.xml"/><Relationship Id="rId3" Type="http://schemas.openxmlformats.org/officeDocument/2006/relationships/tags" Target="../tags/tag663.xml"/><Relationship Id="rId2" Type="http://schemas.openxmlformats.org/officeDocument/2006/relationships/tags" Target="../tags/tag662.xml"/><Relationship Id="rId1" Type="http://schemas.openxmlformats.org/officeDocument/2006/relationships/tags" Target="../tags/tag661.xml"/></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46.xml"/><Relationship Id="rId3" Type="http://schemas.openxmlformats.org/officeDocument/2006/relationships/tags" Target="../tags/tag666.xml"/><Relationship Id="rId2" Type="http://schemas.openxmlformats.org/officeDocument/2006/relationships/tags" Target="../tags/tag665.xml"/><Relationship Id="rId1" Type="http://schemas.openxmlformats.org/officeDocument/2006/relationships/tags" Target="../tags/tag66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tags" Target="../tags/tag668.xml"/><Relationship Id="rId1" Type="http://schemas.openxmlformats.org/officeDocument/2006/relationships/tags" Target="../tags/tag667.xml"/></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46.xml"/><Relationship Id="rId3" Type="http://schemas.openxmlformats.org/officeDocument/2006/relationships/tags" Target="../tags/tag671.xml"/><Relationship Id="rId2" Type="http://schemas.openxmlformats.org/officeDocument/2006/relationships/tags" Target="../tags/tag670.xml"/><Relationship Id="rId1" Type="http://schemas.openxmlformats.org/officeDocument/2006/relationships/tags" Target="../tags/tag669.xml"/></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46.xml"/><Relationship Id="rId3" Type="http://schemas.openxmlformats.org/officeDocument/2006/relationships/tags" Target="../tags/tag674.xml"/><Relationship Id="rId2" Type="http://schemas.openxmlformats.org/officeDocument/2006/relationships/tags" Target="../tags/tag673.xml"/><Relationship Id="rId1" Type="http://schemas.openxmlformats.org/officeDocument/2006/relationships/tags" Target="../tags/tag672.xml"/></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46.xml"/><Relationship Id="rId3" Type="http://schemas.openxmlformats.org/officeDocument/2006/relationships/tags" Target="../tags/tag677.xml"/><Relationship Id="rId2" Type="http://schemas.openxmlformats.org/officeDocument/2006/relationships/tags" Target="../tags/tag676.xml"/><Relationship Id="rId1" Type="http://schemas.openxmlformats.org/officeDocument/2006/relationships/tags" Target="../tags/tag675.xml"/></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46.xml"/><Relationship Id="rId3" Type="http://schemas.openxmlformats.org/officeDocument/2006/relationships/tags" Target="../tags/tag680.xml"/><Relationship Id="rId2" Type="http://schemas.openxmlformats.org/officeDocument/2006/relationships/tags" Target="../tags/tag679.xml"/><Relationship Id="rId1" Type="http://schemas.openxmlformats.org/officeDocument/2006/relationships/tags" Target="../tags/tag678.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tags" Target="../tags/tag682.xml"/><Relationship Id="rId1" Type="http://schemas.openxmlformats.org/officeDocument/2006/relationships/tags" Target="../tags/tag681.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46.xml"/><Relationship Id="rId4" Type="http://schemas.openxmlformats.org/officeDocument/2006/relationships/tags" Target="../tags/tag572.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tags" Target="../tags/tag571.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46.xml"/><Relationship Id="rId3" Type="http://schemas.openxmlformats.org/officeDocument/2006/relationships/tags" Target="../tags/tag573.xml"/><Relationship Id="rId2" Type="http://schemas.openxmlformats.org/officeDocument/2006/relationships/image" Target="../media/image18.jpeg"/><Relationship Id="rId1" Type="http://schemas.openxmlformats.org/officeDocument/2006/relationships/image" Target="../media/image17.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46.xml"/><Relationship Id="rId3" Type="http://schemas.openxmlformats.org/officeDocument/2006/relationships/tags" Target="../tags/tag576.xml"/><Relationship Id="rId2" Type="http://schemas.openxmlformats.org/officeDocument/2006/relationships/tags" Target="../tags/tag575.xml"/><Relationship Id="rId1" Type="http://schemas.openxmlformats.org/officeDocument/2006/relationships/tags" Target="../tags/tag574.xml"/></Relationships>
</file>

<file path=ppt/slides/_rels/slide7.xml.rels><?xml version="1.0" encoding="UTF-8" standalone="yes"?>
<Relationships xmlns="http://schemas.openxmlformats.org/package/2006/relationships"><Relationship Id="rId9" Type="http://schemas.openxmlformats.org/officeDocument/2006/relationships/image" Target="../media/image23.png"/><Relationship Id="rId8" Type="http://schemas.openxmlformats.org/officeDocument/2006/relationships/tags" Target="../tags/tag580.xml"/><Relationship Id="rId7" Type="http://schemas.openxmlformats.org/officeDocument/2006/relationships/image" Target="../media/image22.png"/><Relationship Id="rId6" Type="http://schemas.openxmlformats.org/officeDocument/2006/relationships/tags" Target="../tags/tag579.xml"/><Relationship Id="rId5" Type="http://schemas.openxmlformats.org/officeDocument/2006/relationships/image" Target="../media/image21.png"/><Relationship Id="rId4" Type="http://schemas.openxmlformats.org/officeDocument/2006/relationships/tags" Target="../tags/tag578.xml"/><Relationship Id="rId3" Type="http://schemas.openxmlformats.org/officeDocument/2006/relationships/image" Target="../media/image20.png"/><Relationship Id="rId2" Type="http://schemas.openxmlformats.org/officeDocument/2006/relationships/tags" Target="../tags/tag577.xml"/><Relationship Id="rId13" Type="http://schemas.openxmlformats.org/officeDocument/2006/relationships/slideLayout" Target="../slideLayouts/slideLayout46.xml"/><Relationship Id="rId12" Type="http://schemas.openxmlformats.org/officeDocument/2006/relationships/tags" Target="../tags/tag581.xml"/><Relationship Id="rId11" Type="http://schemas.openxmlformats.org/officeDocument/2006/relationships/image" Target="../media/image25.png"/><Relationship Id="rId10" Type="http://schemas.openxmlformats.org/officeDocument/2006/relationships/image" Target="../media/image24.png"/><Relationship Id="rId1" Type="http://schemas.openxmlformats.org/officeDocument/2006/relationships/image" Target="../media/image19.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46.xml"/><Relationship Id="rId4" Type="http://schemas.openxmlformats.org/officeDocument/2006/relationships/tags" Target="../tags/tag583.xml"/><Relationship Id="rId3" Type="http://schemas.openxmlformats.org/officeDocument/2006/relationships/image" Target="../media/image26.png"/><Relationship Id="rId2" Type="http://schemas.openxmlformats.org/officeDocument/2006/relationships/hyperlink" Target="https://dataops.hubei-data.com:8443" TargetMode="External"/><Relationship Id="rId1" Type="http://schemas.openxmlformats.org/officeDocument/2006/relationships/tags" Target="../tags/tag582.xml"/></Relationships>
</file>

<file path=ppt/slides/_rels/slide9.xml.rels><?xml version="1.0" encoding="UTF-8" standalone="yes"?>
<Relationships xmlns="http://schemas.openxmlformats.org/package/2006/relationships"><Relationship Id="rId9" Type="http://schemas.openxmlformats.org/officeDocument/2006/relationships/tags" Target="../tags/tag592.xml"/><Relationship Id="rId8" Type="http://schemas.openxmlformats.org/officeDocument/2006/relationships/tags" Target="../tags/tag591.xml"/><Relationship Id="rId7" Type="http://schemas.openxmlformats.org/officeDocument/2006/relationships/tags" Target="../tags/tag590.xml"/><Relationship Id="rId6" Type="http://schemas.openxmlformats.org/officeDocument/2006/relationships/tags" Target="../tags/tag589.xml"/><Relationship Id="rId5" Type="http://schemas.openxmlformats.org/officeDocument/2006/relationships/tags" Target="../tags/tag588.xml"/><Relationship Id="rId4" Type="http://schemas.openxmlformats.org/officeDocument/2006/relationships/tags" Target="../tags/tag587.xml"/><Relationship Id="rId3" Type="http://schemas.openxmlformats.org/officeDocument/2006/relationships/tags" Target="../tags/tag586.xml"/><Relationship Id="rId27" Type="http://schemas.openxmlformats.org/officeDocument/2006/relationships/slideLayout" Target="../slideLayouts/slideLayout47.xml"/><Relationship Id="rId26" Type="http://schemas.openxmlformats.org/officeDocument/2006/relationships/tags" Target="../tags/tag609.xml"/><Relationship Id="rId25" Type="http://schemas.openxmlformats.org/officeDocument/2006/relationships/tags" Target="../tags/tag608.xml"/><Relationship Id="rId24" Type="http://schemas.openxmlformats.org/officeDocument/2006/relationships/tags" Target="../tags/tag607.xml"/><Relationship Id="rId23" Type="http://schemas.openxmlformats.org/officeDocument/2006/relationships/tags" Target="../tags/tag606.xml"/><Relationship Id="rId22" Type="http://schemas.openxmlformats.org/officeDocument/2006/relationships/tags" Target="../tags/tag605.xml"/><Relationship Id="rId21" Type="http://schemas.openxmlformats.org/officeDocument/2006/relationships/tags" Target="../tags/tag604.xml"/><Relationship Id="rId20" Type="http://schemas.openxmlformats.org/officeDocument/2006/relationships/tags" Target="../tags/tag603.xml"/><Relationship Id="rId2" Type="http://schemas.openxmlformats.org/officeDocument/2006/relationships/tags" Target="../tags/tag585.xml"/><Relationship Id="rId19" Type="http://schemas.openxmlformats.org/officeDocument/2006/relationships/tags" Target="../tags/tag602.xml"/><Relationship Id="rId18" Type="http://schemas.openxmlformats.org/officeDocument/2006/relationships/tags" Target="../tags/tag601.xml"/><Relationship Id="rId17" Type="http://schemas.openxmlformats.org/officeDocument/2006/relationships/tags" Target="../tags/tag600.xml"/><Relationship Id="rId16" Type="http://schemas.openxmlformats.org/officeDocument/2006/relationships/tags" Target="../tags/tag599.xml"/><Relationship Id="rId15" Type="http://schemas.openxmlformats.org/officeDocument/2006/relationships/tags" Target="../tags/tag598.xml"/><Relationship Id="rId14" Type="http://schemas.openxmlformats.org/officeDocument/2006/relationships/tags" Target="../tags/tag597.xml"/><Relationship Id="rId13" Type="http://schemas.openxmlformats.org/officeDocument/2006/relationships/tags" Target="../tags/tag596.xml"/><Relationship Id="rId12" Type="http://schemas.openxmlformats.org/officeDocument/2006/relationships/tags" Target="../tags/tag595.xml"/><Relationship Id="rId11" Type="http://schemas.openxmlformats.org/officeDocument/2006/relationships/tags" Target="../tags/tag594.xml"/><Relationship Id="rId10" Type="http://schemas.openxmlformats.org/officeDocument/2006/relationships/tags" Target="../tags/tag593.xml"/><Relationship Id="rId1" Type="http://schemas.openxmlformats.org/officeDocument/2006/relationships/tags" Target="../tags/tag5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公司名"/>
          <p:cNvSpPr/>
          <p:nvPr>
            <p:custDataLst>
              <p:tags r:id="rId1"/>
            </p:custDataLst>
          </p:nvPr>
        </p:nvSpPr>
        <p:spPr>
          <a:xfrm>
            <a:off x="891540" y="4946650"/>
            <a:ext cx="5776595" cy="1244600"/>
          </a:xfrm>
          <a:prstGeom prst="rect">
            <a:avLst/>
          </a:prstGeom>
        </p:spPr>
        <p:txBody>
          <a:bodyPr vert="horz" wrap="square" lIns="0" tIns="0" rIns="0" bIns="0" rtlCol="0" anchor="b" anchorCtr="0">
            <a:normAutofit/>
          </a:bodyPr>
          <a:lstStyle>
            <a:lvl1pPr marL="0" indent="0" algn="l" defTabSz="914400" rtl="0" eaLnBrk="1" latinLnBrk="0" hangingPunct="1">
              <a:lnSpc>
                <a:spcPct val="100000"/>
              </a:lnSpc>
              <a:spcBef>
                <a:spcPts val="1000"/>
              </a:spcBef>
              <a:buFont typeface="Arial" panose="020B0604020202090204" pitchFamily="34" charset="0"/>
              <a:buNone/>
              <a:defRPr sz="1800" b="1" kern="1200">
                <a:gradFill>
                  <a:gsLst>
                    <a:gs pos="0">
                      <a:schemeClr val="accent2">
                        <a:lumMod val="70000"/>
                        <a:lumOff val="30000"/>
                      </a:schemeClr>
                    </a:gs>
                    <a:gs pos="35000">
                      <a:schemeClr val="accent2"/>
                    </a:gs>
                    <a:gs pos="100000">
                      <a:schemeClr val="accent1"/>
                    </a:gs>
                  </a:gsLst>
                  <a:lin ang="3000000" scaled="0"/>
                </a:gradFill>
                <a:latin typeface="+mn-lt"/>
                <a:ea typeface="+mn-ea"/>
                <a:cs typeface="+mn-cs"/>
              </a:defRPr>
            </a:lvl1pPr>
            <a:lvl2pPr marL="538480" indent="-206375" algn="l" defTabSz="914400" rtl="0" eaLnBrk="1" latinLnBrk="0" hangingPunct="1">
              <a:lnSpc>
                <a:spcPct val="130000"/>
              </a:lnSpc>
              <a:spcBef>
                <a:spcPts val="0"/>
              </a:spcBef>
              <a:buFont typeface="Arial" panose="020B060402020209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9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9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9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endParaRPr lang="en-US" altLang="zh-CN" dirty="0"/>
          </a:p>
        </p:txBody>
      </p:sp>
      <p:sp>
        <p:nvSpPr>
          <p:cNvPr id="2" name="标题"/>
          <p:cNvSpPr/>
          <p:nvPr>
            <p:ph type="ctrTitle"/>
            <p:custDataLst>
              <p:tags r:id="rId2"/>
            </p:custDataLst>
          </p:nvPr>
        </p:nvSpPr>
        <p:spPr/>
        <p:txBody>
          <a:bodyPr wrap="square">
            <a:normAutofit/>
          </a:bodyPr>
          <a:lstStyle/>
          <a:p>
            <a:pPr marL="0" indent="0" algn="ctr">
              <a:lnSpc>
                <a:spcPct val="100000"/>
              </a:lnSpc>
              <a:spcBef>
                <a:spcPts val="0"/>
              </a:spcBef>
              <a:spcAft>
                <a:spcPts val="0"/>
              </a:spcAft>
              <a:buSzPct val="100000"/>
            </a:pPr>
            <a:r>
              <a:rPr lang="zh-CN" altLang="zh-CN" sz="6000">
                <a:solidFill>
                  <a:schemeClr val="tx1"/>
                </a:solidFill>
              </a:rPr>
              <a:t>咸宁市公共数据资源登记</a:t>
            </a:r>
            <a:br>
              <a:rPr lang="zh-CN" altLang="zh-CN" sz="6000">
                <a:solidFill>
                  <a:schemeClr val="tx1"/>
                </a:solidFill>
              </a:rPr>
            </a:br>
            <a:r>
              <a:rPr lang="zh-CN" altLang="zh-CN" sz="6000">
                <a:solidFill>
                  <a:schemeClr val="tx1"/>
                </a:solidFill>
              </a:rPr>
              <a:t>工作培训</a:t>
            </a:r>
            <a:endParaRPr lang="zh-CN" altLang="zh-CN" sz="6000">
              <a:solidFill>
                <a:schemeClr val="tx1"/>
              </a:solidFill>
            </a:endParaRPr>
          </a:p>
        </p:txBody>
      </p:sp>
      <p:sp>
        <p:nvSpPr>
          <p:cNvPr id="3" name="署名"/>
          <p:cNvSpPr/>
          <p:nvPr>
            <p:ph type="body" sz="quarter" idx="17"/>
            <p:custDataLst>
              <p:tags r:id="rId3"/>
            </p:custDataLst>
          </p:nvPr>
        </p:nvSpPr>
        <p:spPr/>
        <p:txBody>
          <a:bodyPr wrap="square">
            <a:normAutofit/>
          </a:bodyPr>
          <a:lstStyle/>
          <a:p>
            <a:r>
              <a:rPr lang="zh-CN" sz="280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市政数局</a:t>
            </a:r>
            <a:r>
              <a:rPr lang="en-US" altLang="zh-CN" sz="280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  </a:t>
            </a:r>
            <a:r>
              <a:rPr lang="zh-CN" sz="280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黄</a:t>
            </a:r>
            <a:r>
              <a:rPr lang="en-US" altLang="zh-CN" sz="280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 </a:t>
            </a:r>
            <a:r>
              <a:rPr lang="zh-CN" sz="280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为</a:t>
            </a:r>
            <a:endParaRPr lang="zh-CN" sz="2800">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endParaRPr>
          </a:p>
        </p:txBody>
      </p:sp>
      <p:sp>
        <p:nvSpPr>
          <p:cNvPr id="4" name="文本框 3"/>
          <p:cNvSpPr txBox="1"/>
          <p:nvPr/>
        </p:nvSpPr>
        <p:spPr>
          <a:xfrm>
            <a:off x="4620895" y="5252720"/>
            <a:ext cx="2724785" cy="398780"/>
          </a:xfrm>
          <a:prstGeom prst="rect">
            <a:avLst/>
          </a:prstGeom>
          <a:noFill/>
        </p:spPr>
        <p:txBody>
          <a:bodyPr wrap="square" rtlCol="0">
            <a:spAutoFit/>
          </a:bodyPr>
          <a:p>
            <a:pPr algn="ctr"/>
            <a:r>
              <a:rPr lang="en-US" altLang="zh-CN" sz="2000">
                <a:latin typeface="黑体" panose="02010609060101010101" charset="-122"/>
                <a:ea typeface="黑体" panose="02010609060101010101" charset="-122"/>
                <a:cs typeface="黑体" panose="02010609060101010101" charset="-122"/>
              </a:rPr>
              <a:t>2025</a:t>
            </a:r>
            <a:r>
              <a:rPr lang="zh-CN" altLang="en-US" sz="2000">
                <a:latin typeface="黑体" panose="02010609060101010101" charset="-122"/>
                <a:ea typeface="黑体" panose="02010609060101010101" charset="-122"/>
                <a:cs typeface="黑体" panose="02010609060101010101" charset="-122"/>
              </a:rPr>
              <a:t>年</a:t>
            </a:r>
            <a:r>
              <a:rPr lang="en-US" altLang="zh-CN" sz="2000">
                <a:latin typeface="黑体" panose="02010609060101010101" charset="-122"/>
                <a:ea typeface="黑体" panose="02010609060101010101" charset="-122"/>
                <a:cs typeface="黑体" panose="02010609060101010101" charset="-122"/>
              </a:rPr>
              <a:t>10</a:t>
            </a:r>
            <a:r>
              <a:rPr lang="zh-CN" altLang="en-US" sz="2000">
                <a:latin typeface="黑体" panose="02010609060101010101" charset="-122"/>
                <a:ea typeface="黑体" panose="02010609060101010101" charset="-122"/>
                <a:cs typeface="黑体" panose="02010609060101010101" charset="-122"/>
              </a:rPr>
              <a:t>月</a:t>
            </a:r>
            <a:r>
              <a:rPr lang="en-US" altLang="zh-CN" sz="2000">
                <a:latin typeface="黑体" panose="02010609060101010101" charset="-122"/>
                <a:ea typeface="黑体" panose="02010609060101010101" charset="-122"/>
                <a:cs typeface="黑体" panose="02010609060101010101" charset="-122"/>
              </a:rPr>
              <a:t>31</a:t>
            </a:r>
            <a:r>
              <a:rPr lang="zh-CN" altLang="en-US" sz="2000">
                <a:latin typeface="黑体" panose="02010609060101010101" charset="-122"/>
                <a:ea typeface="黑体" panose="02010609060101010101" charset="-122"/>
                <a:cs typeface="黑体" panose="02010609060101010101" charset="-122"/>
              </a:rPr>
              <a:t>日</a:t>
            </a:r>
            <a:endParaRPr lang="zh-CN" altLang="en-US" sz="2000">
              <a:latin typeface="黑体" panose="02010609060101010101" charset="-122"/>
              <a:ea typeface="黑体" panose="02010609060101010101" charset="-122"/>
              <a:cs typeface="黑体" panose="02010609060101010101" charset="-122"/>
            </a:endParaRPr>
          </a:p>
        </p:txBody>
      </p:sp>
    </p:spTree>
    <p:custDataLst>
      <p:tags r:id="rId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标题 1"/>
          <p:cNvSpPr/>
          <p:nvPr>
            <p:ph type="title"/>
            <p:custDataLst>
              <p:tags r:id="rId1"/>
            </p:custDataLst>
          </p:nvPr>
        </p:nvSpPr>
        <p:spPr/>
        <p:txBody>
          <a:bodyPr vert="horz" wrap="square" lIns="0" tIns="0" rIns="0" bIns="0" rtlCol="0" anchor="b">
            <a:normAutofit/>
          </a:bodyPr>
          <a:lstStyle/>
          <a:p>
            <a:pPr lvl="0" algn="ctr">
              <a:buClrTx/>
              <a:buSzTx/>
              <a:buFontTx/>
            </a:pPr>
            <a:r>
              <a:rPr lang="zh-CN" altLang="en-US" b="0" dirty="0">
                <a:latin typeface="方正小标宋简体" panose="03000509000000000000" charset="-122"/>
                <a:ea typeface="方正小标宋简体" panose="03000509000000000000" charset="-122"/>
                <a:sym typeface="+mn-ea"/>
              </a:rPr>
              <a:t>一、注册登记</a:t>
            </a:r>
            <a:endParaRPr lang="zh-CN" altLang="en-US" b="0" dirty="0">
              <a:latin typeface="方正小标宋简体" panose="03000509000000000000" charset="-122"/>
              <a:ea typeface="方正小标宋简体" panose="03000509000000000000" charset="-122"/>
              <a:sym typeface="+mn-ea"/>
            </a:endParaRPr>
          </a:p>
        </p:txBody>
      </p:sp>
      <p:sp>
        <p:nvSpPr>
          <p:cNvPr id="3" name="内容占位符 2"/>
          <p:cNvSpPr/>
          <p:nvPr>
            <p:ph idx="1"/>
            <p:custDataLst>
              <p:tags r:id="rId2"/>
            </p:custDataLst>
          </p:nvPr>
        </p:nvSpPr>
        <p:spPr>
          <a:xfrm>
            <a:off x="695960" y="1301750"/>
            <a:ext cx="6229985" cy="4873625"/>
          </a:xfrm>
        </p:spPr>
        <p:txBody>
          <a:bodyPr/>
          <a:p>
            <a:r>
              <a:rPr lang="en-US">
                <a:latin typeface="微软雅黑" panose="020B0503020204020204" charset="-122"/>
                <a:ea typeface="微软雅黑" panose="020B0503020204020204" charset="-122"/>
                <a:cs typeface="微软雅黑" panose="020B0503020204020204" charset="-122"/>
              </a:rPr>
              <a:t>1.</a:t>
            </a:r>
            <a:r>
              <a:rPr lang="zh-CN" altLang="en-US">
                <a:latin typeface="微软雅黑" panose="020B0503020204020204" charset="-122"/>
                <a:ea typeface="微软雅黑" panose="020B0503020204020204" charset="-122"/>
                <a:cs typeface="微软雅黑" panose="020B0503020204020204" charset="-122"/>
              </a:rPr>
              <a:t>法人账号注册</a:t>
            </a:r>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登记主体在认证平台完成</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法人注册</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，即可在登记平台登录法人账号。</a:t>
            </a:r>
            <a:r>
              <a:rPr lang="zh-CN" altLang="en-US">
                <a:solidFill>
                  <a:srgbClr val="FF0000"/>
                </a:solidFill>
                <a:latin typeface="微软雅黑" panose="020B0503020204020204" charset="-122"/>
                <a:ea typeface="微软雅黑" panose="020B0503020204020204" charset="-122"/>
                <a:cs typeface="微软雅黑" panose="020B0503020204020204" charset="-122"/>
              </a:rPr>
              <a:t>法人账号完成组织认证后，可直接办理登记业务，也可添加个人账号授权其办理登记业务。</a:t>
            </a:r>
            <a:r>
              <a:rPr lang="zh-CN" altLang="en-US">
                <a:latin typeface="微软雅黑" panose="020B0503020204020204" charset="-122"/>
                <a:ea typeface="微软雅黑" panose="020B0503020204020204" charset="-122"/>
                <a:cs typeface="微软雅黑" panose="020B0503020204020204" charset="-122"/>
              </a:rPr>
              <a:t>法人注册需提供法定代表人姓名、法定代表人身份证件号、企业</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机构名称、法人类型、统一社会信用代码、联系人姓名、联系人身份证件号、联系人手机号。</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6" name="图片 5"/>
          <p:cNvPicPr>
            <a:picLocks noChangeAspect="1"/>
          </p:cNvPicPr>
          <p:nvPr/>
        </p:nvPicPr>
        <p:blipFill>
          <a:blip r:embed="rId3"/>
          <a:stretch>
            <a:fillRect/>
          </a:stretch>
        </p:blipFill>
        <p:spPr>
          <a:xfrm>
            <a:off x="6925945" y="1603375"/>
            <a:ext cx="4734560" cy="4572000"/>
          </a:xfrm>
          <a:prstGeom prst="rect">
            <a:avLst/>
          </a:prstGeom>
        </p:spPr>
      </p:pic>
      <p:pic>
        <p:nvPicPr>
          <p:cNvPr id="4" name="图片 3"/>
          <p:cNvPicPr>
            <a:picLocks noChangeAspect="1"/>
          </p:cNvPicPr>
          <p:nvPr/>
        </p:nvPicPr>
        <p:blipFill>
          <a:blip r:embed="rId4"/>
          <a:stretch>
            <a:fillRect/>
          </a:stretch>
        </p:blipFill>
        <p:spPr>
          <a:xfrm>
            <a:off x="7091045" y="1602740"/>
            <a:ext cx="4886960" cy="4572635"/>
          </a:xfrm>
          <a:prstGeom prst="rect">
            <a:avLst/>
          </a:prstGeom>
          <a:ln w="28575" cmpd="sng">
            <a:solidFill>
              <a:schemeClr val="accent1">
                <a:shade val="50000"/>
              </a:schemeClr>
            </a:solidFill>
            <a:prstDash val="solid"/>
          </a:ln>
        </p:spPr>
      </p:pic>
    </p:spTree>
    <p:custDataLst>
      <p:tags r:id="rId5"/>
    </p:custData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3" name="内容占位符 2"/>
          <p:cNvSpPr/>
          <p:nvPr>
            <p:ph idx="1"/>
            <p:custDataLst>
              <p:tags r:id="rId1"/>
            </p:custDataLst>
          </p:nvPr>
        </p:nvSpPr>
        <p:spPr>
          <a:xfrm>
            <a:off x="695960" y="1301750"/>
            <a:ext cx="5400040" cy="4873625"/>
          </a:xfrm>
        </p:spPr>
        <p:txBody>
          <a:bodyPr/>
          <a:p>
            <a:r>
              <a:rPr lang="en-US">
                <a:latin typeface="微软雅黑" panose="020B0503020204020204" charset="-122"/>
                <a:ea typeface="微软雅黑" panose="020B0503020204020204" charset="-122"/>
                <a:cs typeface="微软雅黑" panose="020B0503020204020204" charset="-122"/>
              </a:rPr>
              <a:t>2.</a:t>
            </a:r>
            <a:r>
              <a:rPr lang="zh-CN" altLang="en-US"/>
              <a:t>组织认证</a:t>
            </a:r>
            <a:endParaRPr lang="zh-CN" altLang="en-US"/>
          </a:p>
          <a:p>
            <a:r>
              <a:rPr lang="zh-CN" altLang="en-US"/>
              <a:t>登记主体首次登录法人账号，需在【用户中心</a:t>
            </a:r>
            <a:r>
              <a:rPr lang="en-US" altLang="zh-CN"/>
              <a:t>-</a:t>
            </a:r>
            <a:r>
              <a:rPr lang="zh-CN" altLang="en-US"/>
              <a:t>组织认证】完善组织信息后，方可办理登记业务。组织认证需提供组织机构性质、注册地。</a:t>
            </a:r>
            <a:endParaRPr lang="zh-CN" altLang="en-US"/>
          </a:p>
        </p:txBody>
      </p:sp>
      <p:pic>
        <p:nvPicPr>
          <p:cNvPr id="5" name="图片 4"/>
          <p:cNvPicPr>
            <a:picLocks noChangeAspect="1"/>
          </p:cNvPicPr>
          <p:nvPr/>
        </p:nvPicPr>
        <p:blipFill>
          <a:blip r:embed="rId2"/>
          <a:stretch>
            <a:fillRect/>
          </a:stretch>
        </p:blipFill>
        <p:spPr>
          <a:xfrm>
            <a:off x="6096000" y="1149350"/>
            <a:ext cx="6156960" cy="4210050"/>
          </a:xfrm>
          <a:prstGeom prst="rect">
            <a:avLst/>
          </a:prstGeom>
        </p:spPr>
      </p:pic>
      <p:pic>
        <p:nvPicPr>
          <p:cNvPr id="2" name="F35B0BEE-F18A-47BB-8FCB-E00DA2F2635D-1" descr="C:/Users/Administrator/AppData/Local/Temp/wpp.XjpDpWwpp"/>
          <p:cNvPicPr>
            <a:picLocks noChangeAspect="1"/>
          </p:cNvPicPr>
          <p:nvPr/>
        </p:nvPicPr>
        <p:blipFill>
          <a:blip r:embed="rId3"/>
          <a:stretch>
            <a:fillRect/>
          </a:stretch>
        </p:blipFill>
        <p:spPr>
          <a:xfrm>
            <a:off x="6889750" y="1149350"/>
            <a:ext cx="4570095" cy="2502535"/>
          </a:xfrm>
          <a:prstGeom prst="rect">
            <a:avLst/>
          </a:prstGeom>
          <a:ln w="28575" cmpd="sng">
            <a:solidFill>
              <a:schemeClr val="accent1">
                <a:shade val="50000"/>
              </a:schemeClr>
            </a:solidFill>
            <a:prstDash val="solid"/>
          </a:ln>
        </p:spPr>
      </p:pic>
      <p:pic>
        <p:nvPicPr>
          <p:cNvPr id="4" name="图片 3"/>
          <p:cNvPicPr>
            <a:picLocks noChangeAspect="1"/>
          </p:cNvPicPr>
          <p:nvPr/>
        </p:nvPicPr>
        <p:blipFill>
          <a:blip r:embed="rId4"/>
          <a:stretch>
            <a:fillRect/>
          </a:stretch>
        </p:blipFill>
        <p:spPr>
          <a:xfrm>
            <a:off x="7648575" y="3739515"/>
            <a:ext cx="3053080" cy="2787015"/>
          </a:xfrm>
          <a:prstGeom prst="rect">
            <a:avLst/>
          </a:prstGeom>
          <a:ln w="28575" cmpd="sng">
            <a:solidFill>
              <a:schemeClr val="accent1">
                <a:shade val="50000"/>
              </a:schemeClr>
            </a:solidFill>
            <a:prstDash val="solid"/>
          </a:ln>
        </p:spPr>
      </p:pic>
    </p:spTree>
    <p:custDataLst>
      <p:tags r:id="rId5"/>
    </p:custData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p:nvPr>
            <p:ph idx="1"/>
            <p:custDataLst>
              <p:tags r:id="rId1"/>
            </p:custDataLst>
          </p:nvPr>
        </p:nvSpPr>
        <p:spPr>
          <a:xfrm>
            <a:off x="695960" y="1301750"/>
            <a:ext cx="5400040" cy="4873625"/>
          </a:xfrm>
        </p:spPr>
        <p:txBody>
          <a:bodyPr/>
          <a:p>
            <a:r>
              <a:rPr lang="en-US" altLang="zh-CN">
                <a:latin typeface="微软雅黑" panose="020B0503020204020204" charset="-122"/>
                <a:ea typeface="微软雅黑" panose="020B0503020204020204" charset="-122"/>
                <a:cs typeface="微软雅黑" panose="020B0503020204020204" charset="-122"/>
              </a:rPr>
              <a:t>3.</a:t>
            </a:r>
            <a:r>
              <a:rPr lang="zh-CN" altLang="en-US"/>
              <a:t>个人账号注册</a:t>
            </a:r>
            <a:endParaRPr lang="zh-CN" altLang="en-US"/>
          </a:p>
          <a:p>
            <a:r>
              <a:rPr lang="zh-CN" altLang="en-US"/>
              <a:t>登记主体内部业务办理人员在认证平台完成</a:t>
            </a:r>
            <a:r>
              <a:rPr lang="en-US" altLang="zh-CN"/>
              <a:t>“</a:t>
            </a:r>
            <a:r>
              <a:rPr lang="zh-CN" altLang="en-US"/>
              <a:t>个人注册</a:t>
            </a:r>
            <a:r>
              <a:rPr lang="en-US" altLang="zh-CN"/>
              <a:t>”</a:t>
            </a:r>
            <a:r>
              <a:rPr lang="zh-CN" altLang="en-US"/>
              <a:t>，可在登记平台登录个人账号。</a:t>
            </a:r>
            <a:r>
              <a:rPr lang="zh-CN" altLang="en-US">
                <a:solidFill>
                  <a:srgbClr val="FF0000"/>
                </a:solidFill>
              </a:rPr>
              <a:t>个人账号在与登记主体法人账号完成绑定前，不具备办理登记业务的资格。</a:t>
            </a:r>
            <a:r>
              <a:rPr lang="zh-CN" altLang="en-US"/>
              <a:t>个人注册需提供用户姓名、身份证件号、证件有效起始时间、证件有效期、手机号。</a:t>
            </a:r>
            <a:endParaRPr lang="zh-CN" altLang="en-US"/>
          </a:p>
        </p:txBody>
      </p:sp>
      <p:pic>
        <p:nvPicPr>
          <p:cNvPr id="2" name="图片 1"/>
          <p:cNvPicPr>
            <a:picLocks noChangeAspect="1"/>
          </p:cNvPicPr>
          <p:nvPr/>
        </p:nvPicPr>
        <p:blipFill>
          <a:blip r:embed="rId2"/>
          <a:stretch>
            <a:fillRect/>
          </a:stretch>
        </p:blipFill>
        <p:spPr>
          <a:xfrm>
            <a:off x="6341110" y="940435"/>
            <a:ext cx="4961255" cy="5424170"/>
          </a:xfrm>
          <a:prstGeom prst="rect">
            <a:avLst/>
          </a:prstGeom>
          <a:ln w="28575" cmpd="sng">
            <a:solidFill>
              <a:schemeClr val="accent1">
                <a:shade val="50000"/>
              </a:schemeClr>
            </a:solidFill>
            <a:prstDash val="solid"/>
          </a:ln>
        </p:spPr>
      </p:pic>
    </p:spTree>
    <p:custDataLst>
      <p:tags r:id="rId3"/>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p:nvPr>
            <p:ph idx="1"/>
            <p:custDataLst>
              <p:tags r:id="rId1"/>
            </p:custDataLst>
          </p:nvPr>
        </p:nvSpPr>
        <p:spPr>
          <a:xfrm>
            <a:off x="695960" y="1301750"/>
            <a:ext cx="5400040" cy="4873625"/>
          </a:xfrm>
        </p:spPr>
        <p:txBody>
          <a:bodyPr/>
          <a:p>
            <a:r>
              <a:rPr lang="en-US">
                <a:latin typeface="微软雅黑" panose="020B0503020204020204" charset="-122"/>
                <a:ea typeface="微软雅黑" panose="020B0503020204020204" charset="-122"/>
                <a:cs typeface="微软雅黑" panose="020B0503020204020204" charset="-122"/>
              </a:rPr>
              <a:t>4.</a:t>
            </a:r>
            <a:r>
              <a:rPr lang="zh-CN" altLang="en-US">
                <a:latin typeface="微软雅黑" panose="020B0503020204020204" charset="-122"/>
                <a:ea typeface="微软雅黑" panose="020B0503020204020204" charset="-122"/>
                <a:cs typeface="微软雅黑" panose="020B0503020204020204" charset="-122"/>
              </a:rPr>
              <a:t>组织人员管理</a:t>
            </a:r>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登记主体登录法人账号后，可在【用户中心</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组织人员管理】添加内部业务办理人员的个人账号，授权其办理登记业务。角色分为管理员和普通用户，管理员可管理登记主体组织人员和办理登记业务，普通用户只能办理登记业务。</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2"/>
          <a:stretch>
            <a:fillRect/>
          </a:stretch>
        </p:blipFill>
        <p:spPr>
          <a:xfrm>
            <a:off x="6096000" y="1699895"/>
            <a:ext cx="5812155" cy="3458210"/>
          </a:xfrm>
          <a:prstGeom prst="rect">
            <a:avLst/>
          </a:prstGeom>
          <a:ln w="28575" cmpd="sng">
            <a:solidFill>
              <a:schemeClr val="accent1">
                <a:shade val="50000"/>
              </a:schemeClr>
            </a:solidFill>
            <a:prstDash val="solid"/>
          </a:ln>
        </p:spPr>
      </p:pic>
    </p:spTree>
    <p:custDataLst>
      <p:tags r:id="rId3"/>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p:nvPr>
            <p:ph type="title"/>
            <p:custDataLst>
              <p:tags r:id="rId1"/>
            </p:custDataLst>
          </p:nvPr>
        </p:nvSpPr>
        <p:spPr/>
        <p:txBody>
          <a:bodyPr vert="horz" wrap="square" lIns="0" tIns="0" rIns="0" bIns="0" rtlCol="0" anchor="b">
            <a:normAutofit/>
          </a:bodyPr>
          <a:lstStyle/>
          <a:p>
            <a:pPr marL="228600" lvl="0" indent="-228600" algn="l">
              <a:lnSpc>
                <a:spcPct val="130000"/>
              </a:lnSpc>
              <a:spcBef>
                <a:spcPts val="1000"/>
              </a:spcBef>
              <a:buClrTx/>
              <a:buSzTx/>
              <a:buFont typeface="Arial" panose="020B0604020202090204" pitchFamily="34" charset="0"/>
              <a:buChar char="•"/>
            </a:pPr>
            <a:r>
              <a:rPr lang="zh-CN" altLang="en-US" sz="2400" b="0">
                <a:solidFill>
                  <a:srgbClr val="FF0000"/>
                </a:solidFill>
                <a:latin typeface="微软雅黑" panose="020B0503020204020204" charset="-122"/>
                <a:ea typeface="微软雅黑" panose="020B0503020204020204" charset="-122"/>
                <a:cs typeface="微软雅黑" panose="020B0503020204020204" charset="-122"/>
                <a:sym typeface="+mn-ea"/>
              </a:rPr>
              <a:t>注  意</a:t>
            </a:r>
            <a:endParaRPr lang="zh-CN" altLang="en-US" sz="2400" b="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3" name="内容占位符 2"/>
          <p:cNvSpPr/>
          <p:nvPr>
            <p:ph idx="1"/>
            <p:custDataLst>
              <p:tags r:id="rId2"/>
            </p:custDataLst>
          </p:nvPr>
        </p:nvSpPr>
        <p:spPr/>
        <p:txBody>
          <a:bodyPr/>
          <a:p>
            <a:r>
              <a:rPr lang="en-US" altLang="zh-CN">
                <a:solidFill>
                  <a:srgbClr val="FF0000"/>
                </a:solidFill>
                <a:latin typeface="微软雅黑" panose="020B0503020204020204" charset="-122"/>
                <a:ea typeface="微软雅黑" panose="020B0503020204020204" charset="-122"/>
                <a:cs typeface="微软雅黑" panose="020B0503020204020204" charset="-122"/>
              </a:rPr>
              <a:t>1.</a:t>
            </a:r>
            <a:r>
              <a:rPr lang="zh-CN" altLang="en-US">
                <a:solidFill>
                  <a:srgbClr val="FF0000"/>
                </a:solidFill>
                <a:latin typeface="微软雅黑" panose="020B0503020204020204" charset="-122"/>
                <a:ea typeface="微软雅黑" panose="020B0503020204020204" charset="-122"/>
                <a:cs typeface="微软雅黑" panose="020B0503020204020204" charset="-122"/>
              </a:rPr>
              <a:t>个人账号在认证平台注册后，需跳转回登记平台完成一次登录，否则法人账号内无法检索添加该个人账号信息。</a:t>
            </a:r>
            <a:endParaRPr lang="zh-CN" altLang="en-US">
              <a:solidFill>
                <a:srgbClr val="FF0000"/>
              </a:solidFill>
              <a:latin typeface="微软雅黑" panose="020B0503020204020204" charset="-122"/>
              <a:ea typeface="微软雅黑" panose="020B0503020204020204" charset="-122"/>
              <a:cs typeface="微软雅黑" panose="020B0503020204020204" charset="-122"/>
            </a:endParaRPr>
          </a:p>
          <a:p>
            <a:r>
              <a:rPr lang="en-US" altLang="zh-CN">
                <a:solidFill>
                  <a:srgbClr val="FF0000"/>
                </a:solidFill>
                <a:latin typeface="微软雅黑" panose="020B0503020204020204" charset="-122"/>
                <a:ea typeface="微软雅黑" panose="020B0503020204020204" charset="-122"/>
                <a:cs typeface="微软雅黑" panose="020B0503020204020204" charset="-122"/>
              </a:rPr>
              <a:t>2.</a:t>
            </a:r>
            <a:r>
              <a:rPr lang="zh-CN" altLang="en-US">
                <a:solidFill>
                  <a:srgbClr val="FF0000"/>
                </a:solidFill>
                <a:latin typeface="微软雅黑" panose="020B0503020204020204" charset="-122"/>
                <a:ea typeface="微软雅黑" panose="020B0503020204020204" charset="-122"/>
                <a:cs typeface="微软雅黑" panose="020B0503020204020204" charset="-122"/>
              </a:rPr>
              <a:t>如无法确定登记主体是否已注册法人账号，请致电当地</a:t>
            </a:r>
            <a:r>
              <a:rPr lang="en-US" altLang="zh-CN">
                <a:solidFill>
                  <a:srgbClr val="FF0000"/>
                </a:solidFill>
                <a:latin typeface="微软雅黑" panose="020B0503020204020204" charset="-122"/>
                <a:ea typeface="微软雅黑" panose="020B0503020204020204" charset="-122"/>
                <a:cs typeface="微软雅黑" panose="020B0503020204020204" charset="-122"/>
              </a:rPr>
              <a:t>12345</a:t>
            </a:r>
            <a:r>
              <a:rPr lang="zh-CN" altLang="en-US">
                <a:solidFill>
                  <a:srgbClr val="FF0000"/>
                </a:solidFill>
                <a:latin typeface="微软雅黑" panose="020B0503020204020204" charset="-122"/>
                <a:ea typeface="微软雅黑" panose="020B0503020204020204" charset="-122"/>
                <a:cs typeface="微软雅黑" panose="020B0503020204020204" charset="-122"/>
              </a:rPr>
              <a:t>热线，说明</a:t>
            </a:r>
            <a:r>
              <a:rPr lang="en-US" altLang="zh-CN">
                <a:solidFill>
                  <a:srgbClr val="FF0000"/>
                </a:solidFill>
                <a:latin typeface="微软雅黑" panose="020B0503020204020204" charset="-122"/>
                <a:ea typeface="微软雅黑" panose="020B0503020204020204" charset="-122"/>
                <a:cs typeface="微软雅黑" panose="020B0503020204020204" charset="-122"/>
              </a:rPr>
              <a:t>“</a:t>
            </a:r>
            <a:r>
              <a:rPr lang="zh-CN" altLang="en-US">
                <a:solidFill>
                  <a:srgbClr val="FF0000"/>
                </a:solidFill>
                <a:latin typeface="微软雅黑" panose="020B0503020204020204" charset="-122"/>
                <a:ea typeface="微软雅黑" panose="020B0503020204020204" charset="-122"/>
                <a:cs typeface="微软雅黑" panose="020B0503020204020204" charset="-122"/>
              </a:rPr>
              <a:t>需要咨询湖北省统一身份认证平台账号相关问题</a:t>
            </a:r>
            <a:r>
              <a:rPr lang="en-US" altLang="zh-CN">
                <a:solidFill>
                  <a:srgbClr val="FF0000"/>
                </a:solidFill>
                <a:latin typeface="微软雅黑" panose="020B0503020204020204" charset="-122"/>
                <a:ea typeface="微软雅黑" panose="020B0503020204020204" charset="-122"/>
                <a:cs typeface="微软雅黑" panose="020B0503020204020204" charset="-122"/>
              </a:rPr>
              <a:t>”</a:t>
            </a:r>
            <a:r>
              <a:rPr lang="zh-CN" altLang="en-US">
                <a:solidFill>
                  <a:srgbClr val="FF0000"/>
                </a:solidFill>
                <a:latin typeface="微软雅黑" panose="020B0503020204020204" charset="-122"/>
                <a:ea typeface="微软雅黑" panose="020B0503020204020204" charset="-122"/>
                <a:cs typeface="微软雅黑" panose="020B0503020204020204" charset="-122"/>
              </a:rPr>
              <a:t>转接至湖北省</a:t>
            </a:r>
            <a:r>
              <a:rPr lang="en-US" altLang="zh-CN">
                <a:solidFill>
                  <a:srgbClr val="FF0000"/>
                </a:solidFill>
                <a:latin typeface="微软雅黑" panose="020B0503020204020204" charset="-122"/>
                <a:ea typeface="微软雅黑" panose="020B0503020204020204" charset="-122"/>
                <a:cs typeface="微软雅黑" panose="020B0503020204020204" charset="-122"/>
              </a:rPr>
              <a:t>12345</a:t>
            </a:r>
            <a:r>
              <a:rPr lang="zh-CN" altLang="en-US">
                <a:solidFill>
                  <a:srgbClr val="FF0000"/>
                </a:solidFill>
                <a:latin typeface="微软雅黑" panose="020B0503020204020204" charset="-122"/>
                <a:ea typeface="微软雅黑" panose="020B0503020204020204" charset="-122"/>
                <a:cs typeface="微软雅黑" panose="020B0503020204020204" charset="-122"/>
              </a:rPr>
              <a:t>热线咨询。</a:t>
            </a:r>
            <a:endParaRPr lang="zh-CN" altLang="en-US">
              <a:solidFill>
                <a:srgbClr val="FF0000"/>
              </a:solidFill>
              <a:latin typeface="微软雅黑" panose="020B0503020204020204" charset="-122"/>
              <a:ea typeface="微软雅黑" panose="020B0503020204020204" charset="-122"/>
              <a:cs typeface="微软雅黑" panose="020B0503020204020204" charset="-122"/>
            </a:endParaRPr>
          </a:p>
        </p:txBody>
      </p:sp>
    </p:spTree>
    <p:custDataLst>
      <p:tags r:id="rId3"/>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p:nvPr>
            <p:ph type="title"/>
            <p:custDataLst>
              <p:tags r:id="rId1"/>
            </p:custDataLst>
          </p:nvPr>
        </p:nvSpPr>
        <p:spPr/>
        <p:txBody>
          <a:bodyPr vert="horz" wrap="square" lIns="0" tIns="0" rIns="0" bIns="0" rtlCol="0" anchor="b">
            <a:normAutofit/>
          </a:bodyPr>
          <a:lstStyle/>
          <a:p>
            <a:pPr lvl="0" algn="ctr">
              <a:buClrTx/>
              <a:buSzTx/>
              <a:buFontTx/>
            </a:pPr>
            <a:r>
              <a:rPr lang="zh-CN" altLang="en-US" dirty="0">
                <a:sym typeface="+mn-ea"/>
              </a:rPr>
              <a:t>注册登录流程：</a:t>
            </a:r>
            <a:endParaRPr lang="zh-CN" altLang="en-US" dirty="0">
              <a:sym typeface="+mn-ea"/>
            </a:endParaRPr>
          </a:p>
        </p:txBody>
      </p:sp>
      <p:pic>
        <p:nvPicPr>
          <p:cNvPr id="4" name="图片 2"/>
          <p:cNvPicPr>
            <a:picLocks noChangeAspect="1"/>
          </p:cNvPicPr>
          <p:nvPr>
            <p:ph idx="1"/>
            <p:custDataLst>
              <p:tags r:id="rId2"/>
            </p:custDataLst>
          </p:nvPr>
        </p:nvPicPr>
        <p:blipFill>
          <a:blip r:embed="rId3"/>
          <a:stretch>
            <a:fillRect/>
          </a:stretch>
        </p:blipFill>
        <p:spPr>
          <a:xfrm>
            <a:off x="3940810" y="1301750"/>
            <a:ext cx="4309110" cy="4873625"/>
          </a:xfrm>
          <a:prstGeom prst="rect">
            <a:avLst/>
          </a:prstGeom>
          <a:noFill/>
          <a:ln>
            <a:noFill/>
          </a:ln>
        </p:spPr>
      </p:pic>
    </p:spTree>
    <p:custDataLst>
      <p:tags r:id="rId4"/>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p:nvPr>
            <p:ph type="title"/>
            <p:custDataLst>
              <p:tags r:id="rId1"/>
            </p:custDataLst>
          </p:nvPr>
        </p:nvSpPr>
        <p:spPr/>
        <p:txBody>
          <a:bodyPr vert="horz" wrap="square" lIns="0" tIns="0" rIns="0" bIns="0" rtlCol="0" anchor="b">
            <a:normAutofit/>
          </a:bodyPr>
          <a:lstStyle/>
          <a:p>
            <a:pPr lvl="0" algn="ctr">
              <a:buClrTx/>
              <a:buSzTx/>
              <a:buFontTx/>
            </a:pPr>
            <a:r>
              <a:rPr lang="zh-CN" altLang="en-US" dirty="0">
                <a:sym typeface="+mn-ea"/>
              </a:rPr>
              <a:t>材料清单：</a:t>
            </a:r>
            <a:endParaRPr lang="zh-CN" altLang="en-US" dirty="0">
              <a:sym typeface="+mn-ea"/>
            </a:endParaRPr>
          </a:p>
        </p:txBody>
      </p:sp>
      <p:graphicFrame>
        <p:nvGraphicFramePr>
          <p:cNvPr id="4" name="表格 3"/>
          <p:cNvGraphicFramePr/>
          <p:nvPr/>
        </p:nvGraphicFramePr>
        <p:xfrm>
          <a:off x="3236278" y="1561021"/>
          <a:ext cx="6007100" cy="4526280"/>
        </p:xfrm>
        <a:graphic>
          <a:graphicData uri="http://schemas.openxmlformats.org/drawingml/2006/table">
            <a:tbl>
              <a:tblPr/>
              <a:tblGrid>
                <a:gridCol w="516255"/>
                <a:gridCol w="824230"/>
                <a:gridCol w="1241425"/>
                <a:gridCol w="1543050"/>
                <a:gridCol w="661035"/>
                <a:gridCol w="1221105"/>
              </a:tblGrid>
              <a:tr h="257175">
                <a:tc>
                  <a:txBody>
                    <a:bodyPr/>
                    <a:p>
                      <a:pPr marL="59055" indent="0" algn="ctr" fontAlgn="ctr">
                        <a:spcBef>
                          <a:spcPct val="0"/>
                        </a:spcBef>
                        <a:spcAft>
                          <a:spcPct val="0"/>
                        </a:spcAft>
                      </a:pPr>
                      <a:r>
                        <a:rPr lang="zh-CN" sz="700" b="1" i="0">
                          <a:solidFill>
                            <a:srgbClr val="000000"/>
                          </a:solidFill>
                          <a:latin typeface="宋体" pitchFamily="2" charset="-122"/>
                          <a:ea typeface="宋体" pitchFamily="2" charset="-122"/>
                        </a:rPr>
                        <a:t>序号</a:t>
                      </a:r>
                      <a:endParaRPr lang="zh-CN" sz="700" b="1"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b="1" i="0">
                          <a:solidFill>
                            <a:srgbClr val="000000"/>
                          </a:solidFill>
                          <a:latin typeface="宋体" pitchFamily="2" charset="-122"/>
                          <a:ea typeface="宋体" pitchFamily="2" charset="-122"/>
                        </a:rPr>
                        <a:t>分类</a:t>
                      </a:r>
                      <a:endParaRPr lang="zh-CN" sz="700" b="1"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b="1" i="0">
                          <a:solidFill>
                            <a:srgbClr val="000000"/>
                          </a:solidFill>
                          <a:latin typeface="宋体" pitchFamily="2" charset="-122"/>
                          <a:ea typeface="宋体" pitchFamily="2" charset="-122"/>
                        </a:rPr>
                        <a:t>材料名称</a:t>
                      </a:r>
                      <a:endParaRPr lang="zh-CN" sz="700" b="1"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b="1" i="0">
                          <a:solidFill>
                            <a:srgbClr val="000000"/>
                          </a:solidFill>
                          <a:latin typeface="宋体" pitchFamily="2" charset="-122"/>
                          <a:ea typeface="宋体" pitchFamily="2" charset="-122"/>
                        </a:rPr>
                        <a:t>材料说明</a:t>
                      </a:r>
                      <a:endParaRPr lang="zh-CN" sz="700" b="1"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b="1" i="0">
                          <a:solidFill>
                            <a:srgbClr val="000000"/>
                          </a:solidFill>
                          <a:latin typeface="宋体" pitchFamily="2" charset="-122"/>
                          <a:ea typeface="宋体" pitchFamily="2" charset="-122"/>
                        </a:rPr>
                        <a:t>类型</a:t>
                      </a:r>
                      <a:endParaRPr lang="zh-CN" sz="700" b="1"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b="1" i="0">
                          <a:solidFill>
                            <a:srgbClr val="000000"/>
                          </a:solidFill>
                          <a:latin typeface="宋体" pitchFamily="2" charset="-122"/>
                          <a:ea typeface="宋体" pitchFamily="2" charset="-122"/>
                        </a:rPr>
                        <a:t>模板下载</a:t>
                      </a:r>
                      <a:endParaRPr lang="zh-CN" sz="700" b="1"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67335">
                <a:tc>
                  <a:txBody>
                    <a:bodyPr/>
                    <a:p>
                      <a:pPr marL="59055" indent="0" algn="ctr" fontAlgn="ctr">
                        <a:spcBef>
                          <a:spcPct val="0"/>
                        </a:spcBef>
                        <a:spcAft>
                          <a:spcPct val="0"/>
                        </a:spcAft>
                      </a:pPr>
                      <a:r>
                        <a:rPr lang="en-US" altLang="zh-CN" sz="700" i="0">
                          <a:solidFill>
                            <a:srgbClr val="000000"/>
                          </a:solidFill>
                          <a:latin typeface="宋体" pitchFamily="2" charset="-122"/>
                          <a:ea typeface="宋体" pitchFamily="2" charset="-122"/>
                        </a:rPr>
                        <a:t>1</a:t>
                      </a:r>
                      <a:endParaRPr lang="en-US" alt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法人账号注册</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法定代表人姓名</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法定代表人真实姓名</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文本</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en-US" altLang="zh-CN" sz="700" i="0">
                          <a:solidFill>
                            <a:srgbClr val="000000"/>
                          </a:solidFill>
                          <a:latin typeface="宋体" pitchFamily="2" charset="-122"/>
                          <a:ea typeface="宋体" pitchFamily="2" charset="-122"/>
                        </a:rPr>
                        <a:t>---</a:t>
                      </a:r>
                      <a:endParaRPr lang="en-US" alt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66700">
                <a:tc>
                  <a:txBody>
                    <a:bodyPr/>
                    <a:p>
                      <a:pPr marL="59055" indent="0" algn="ctr" fontAlgn="ctr">
                        <a:spcBef>
                          <a:spcPct val="0"/>
                        </a:spcBef>
                        <a:spcAft>
                          <a:spcPct val="0"/>
                        </a:spcAft>
                      </a:pPr>
                      <a:r>
                        <a:rPr lang="en-US" altLang="zh-CN" sz="700" i="0">
                          <a:solidFill>
                            <a:srgbClr val="000000"/>
                          </a:solidFill>
                          <a:latin typeface="宋体" pitchFamily="2" charset="-122"/>
                          <a:ea typeface="宋体" pitchFamily="2" charset="-122"/>
                        </a:rPr>
                        <a:t>2</a:t>
                      </a:r>
                      <a:endParaRPr lang="en-US" alt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法人账号注册</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法定代表人身份证件号</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法定代表人身份证件号</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文本</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en-US" altLang="zh-CN" sz="700" i="0">
                          <a:solidFill>
                            <a:srgbClr val="000000"/>
                          </a:solidFill>
                          <a:latin typeface="宋体" pitchFamily="2" charset="-122"/>
                          <a:ea typeface="宋体" pitchFamily="2" charset="-122"/>
                        </a:rPr>
                        <a:t>---</a:t>
                      </a:r>
                      <a:endParaRPr lang="en-US" alt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332740">
                <a:tc>
                  <a:txBody>
                    <a:bodyPr/>
                    <a:p>
                      <a:pPr marL="59055" indent="0" algn="ctr" fontAlgn="ctr">
                        <a:spcBef>
                          <a:spcPct val="0"/>
                        </a:spcBef>
                        <a:spcAft>
                          <a:spcPct val="0"/>
                        </a:spcAft>
                      </a:pPr>
                      <a:r>
                        <a:rPr lang="en-US" altLang="zh-CN" sz="700" i="0">
                          <a:solidFill>
                            <a:srgbClr val="000000"/>
                          </a:solidFill>
                          <a:latin typeface="宋体" pitchFamily="2" charset="-122"/>
                          <a:ea typeface="宋体" pitchFamily="2" charset="-122"/>
                        </a:rPr>
                        <a:t>3</a:t>
                      </a:r>
                      <a:endParaRPr lang="en-US" alt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法人账号注册</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企业</a:t>
                      </a:r>
                      <a:r>
                        <a:rPr lang="en-US" altLang="zh-CN" sz="700" i="0">
                          <a:solidFill>
                            <a:srgbClr val="000000"/>
                          </a:solidFill>
                          <a:latin typeface="宋体" pitchFamily="2" charset="-122"/>
                          <a:ea typeface="宋体" pitchFamily="2" charset="-122"/>
                        </a:rPr>
                        <a:t>/</a:t>
                      </a:r>
                      <a:r>
                        <a:rPr lang="zh-CN" altLang="en-US" sz="700" i="0">
                          <a:solidFill>
                            <a:srgbClr val="000000"/>
                          </a:solidFill>
                          <a:latin typeface="宋体" pitchFamily="2" charset="-122"/>
                          <a:ea typeface="宋体" pitchFamily="2" charset="-122"/>
                        </a:rPr>
                        <a:t>机构名称</a:t>
                      </a:r>
                      <a:endParaRPr lang="zh-CN" altLang="en-US"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需与法人证书、营业执照保持一致</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文本</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en-US" altLang="zh-CN" sz="700" i="0">
                          <a:solidFill>
                            <a:srgbClr val="000000"/>
                          </a:solidFill>
                          <a:latin typeface="宋体" pitchFamily="2" charset="-122"/>
                          <a:ea typeface="宋体" pitchFamily="2" charset="-122"/>
                        </a:rPr>
                        <a:t>---</a:t>
                      </a:r>
                      <a:endParaRPr lang="en-US" alt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398780">
                <a:tc>
                  <a:txBody>
                    <a:bodyPr/>
                    <a:p>
                      <a:pPr marL="59055" indent="0" algn="ctr" fontAlgn="ctr">
                        <a:spcBef>
                          <a:spcPct val="0"/>
                        </a:spcBef>
                        <a:spcAft>
                          <a:spcPct val="0"/>
                        </a:spcAft>
                      </a:pPr>
                      <a:r>
                        <a:rPr lang="en-US" altLang="zh-CN" sz="700" i="0">
                          <a:solidFill>
                            <a:srgbClr val="000000"/>
                          </a:solidFill>
                          <a:latin typeface="宋体" pitchFamily="2" charset="-122"/>
                          <a:ea typeface="宋体" pitchFamily="2" charset="-122"/>
                        </a:rPr>
                        <a:t>4</a:t>
                      </a:r>
                      <a:endParaRPr lang="en-US" alt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法人账号注册</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法人类型</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包括党群机关、事业单位、企业、社团等</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文本</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en-US" altLang="zh-CN" sz="700" i="0">
                          <a:solidFill>
                            <a:srgbClr val="000000"/>
                          </a:solidFill>
                          <a:latin typeface="宋体" pitchFamily="2" charset="-122"/>
                          <a:ea typeface="宋体" pitchFamily="2" charset="-122"/>
                        </a:rPr>
                        <a:t>---</a:t>
                      </a:r>
                      <a:endParaRPr lang="en-US" alt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67335">
                <a:tc>
                  <a:txBody>
                    <a:bodyPr/>
                    <a:p>
                      <a:pPr marL="59055" indent="0" algn="ctr" fontAlgn="ctr">
                        <a:spcBef>
                          <a:spcPct val="0"/>
                        </a:spcBef>
                        <a:spcAft>
                          <a:spcPct val="0"/>
                        </a:spcAft>
                      </a:pPr>
                      <a:r>
                        <a:rPr lang="en-US" altLang="zh-CN" sz="700" i="0">
                          <a:solidFill>
                            <a:srgbClr val="000000"/>
                          </a:solidFill>
                          <a:latin typeface="宋体" pitchFamily="2" charset="-122"/>
                          <a:ea typeface="宋体" pitchFamily="2" charset="-122"/>
                        </a:rPr>
                        <a:t>5</a:t>
                      </a:r>
                      <a:endParaRPr lang="en-US" alt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法人账号注册</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统一社会信用代码</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en-US" altLang="zh-CN" sz="700" i="0">
                          <a:solidFill>
                            <a:srgbClr val="000000"/>
                          </a:solidFill>
                          <a:latin typeface="宋体" pitchFamily="2" charset="-122"/>
                          <a:ea typeface="宋体" pitchFamily="2" charset="-122"/>
                        </a:rPr>
                        <a:t>18</a:t>
                      </a:r>
                      <a:r>
                        <a:rPr lang="zh-CN" altLang="en-US" sz="700" i="0">
                          <a:solidFill>
                            <a:srgbClr val="000000"/>
                          </a:solidFill>
                          <a:latin typeface="宋体" pitchFamily="2" charset="-122"/>
                          <a:ea typeface="宋体" pitchFamily="2" charset="-122"/>
                        </a:rPr>
                        <a:t>位统一社会信用代码</a:t>
                      </a:r>
                      <a:endParaRPr lang="zh-CN" altLang="en-US"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文本</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en-US" altLang="zh-CN" sz="700" i="0">
                          <a:solidFill>
                            <a:srgbClr val="000000"/>
                          </a:solidFill>
                          <a:latin typeface="宋体" pitchFamily="2" charset="-122"/>
                          <a:ea typeface="宋体" pitchFamily="2" charset="-122"/>
                        </a:rPr>
                        <a:t>---</a:t>
                      </a:r>
                      <a:endParaRPr lang="en-US" alt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67335">
                <a:tc>
                  <a:txBody>
                    <a:bodyPr/>
                    <a:p>
                      <a:pPr marL="59055" indent="0" algn="ctr" fontAlgn="ctr">
                        <a:spcBef>
                          <a:spcPct val="0"/>
                        </a:spcBef>
                        <a:spcAft>
                          <a:spcPct val="0"/>
                        </a:spcAft>
                      </a:pPr>
                      <a:r>
                        <a:rPr lang="en-US" altLang="zh-CN" sz="700" i="0">
                          <a:solidFill>
                            <a:srgbClr val="000000"/>
                          </a:solidFill>
                          <a:latin typeface="宋体" pitchFamily="2" charset="-122"/>
                          <a:ea typeface="宋体" pitchFamily="2" charset="-122"/>
                        </a:rPr>
                        <a:t>6</a:t>
                      </a:r>
                      <a:endParaRPr lang="en-US" alt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法人账号注册</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联系人姓名</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办理账号注册的联系人姓名</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文本</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en-US" altLang="zh-CN" sz="700" i="0">
                          <a:solidFill>
                            <a:srgbClr val="000000"/>
                          </a:solidFill>
                          <a:latin typeface="宋体" pitchFamily="2" charset="-122"/>
                          <a:ea typeface="宋体" pitchFamily="2" charset="-122"/>
                        </a:rPr>
                        <a:t>---</a:t>
                      </a:r>
                      <a:endParaRPr lang="en-US" alt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332105">
                <a:tc>
                  <a:txBody>
                    <a:bodyPr/>
                    <a:p>
                      <a:pPr marL="59055" indent="0" algn="ctr" fontAlgn="ctr">
                        <a:spcBef>
                          <a:spcPct val="0"/>
                        </a:spcBef>
                        <a:spcAft>
                          <a:spcPct val="0"/>
                        </a:spcAft>
                      </a:pPr>
                      <a:r>
                        <a:rPr lang="en-US" altLang="zh-CN" sz="700" i="0">
                          <a:solidFill>
                            <a:srgbClr val="000000"/>
                          </a:solidFill>
                          <a:latin typeface="宋体" pitchFamily="2" charset="-122"/>
                          <a:ea typeface="宋体" pitchFamily="2" charset="-122"/>
                        </a:rPr>
                        <a:t>7</a:t>
                      </a:r>
                      <a:endParaRPr lang="en-US" alt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法人账号注册</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联系人身份证件号</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办理账号注册的联系人身份证件号</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文本</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en-US" altLang="zh-CN" sz="700" i="0">
                          <a:solidFill>
                            <a:srgbClr val="000000"/>
                          </a:solidFill>
                          <a:latin typeface="宋体" pitchFamily="2" charset="-122"/>
                          <a:ea typeface="宋体" pitchFamily="2" charset="-122"/>
                        </a:rPr>
                        <a:t>---</a:t>
                      </a:r>
                      <a:endParaRPr lang="en-US" alt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332740">
                <a:tc>
                  <a:txBody>
                    <a:bodyPr/>
                    <a:p>
                      <a:pPr marL="59055" indent="0" algn="ctr" fontAlgn="ctr">
                        <a:spcBef>
                          <a:spcPct val="0"/>
                        </a:spcBef>
                        <a:spcAft>
                          <a:spcPct val="0"/>
                        </a:spcAft>
                      </a:pPr>
                      <a:r>
                        <a:rPr lang="en-US" altLang="zh-CN" sz="700" i="0">
                          <a:solidFill>
                            <a:srgbClr val="000000"/>
                          </a:solidFill>
                          <a:latin typeface="宋体" pitchFamily="2" charset="-122"/>
                          <a:ea typeface="宋体" pitchFamily="2" charset="-122"/>
                        </a:rPr>
                        <a:t>8</a:t>
                      </a:r>
                      <a:endParaRPr lang="en-US" alt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法人账号注册</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联系人手机号</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办理账号注册的联系人手机号</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文本</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en-US" altLang="zh-CN" sz="700" i="0">
                          <a:solidFill>
                            <a:srgbClr val="000000"/>
                          </a:solidFill>
                          <a:latin typeface="宋体" pitchFamily="2" charset="-122"/>
                          <a:ea typeface="宋体" pitchFamily="2" charset="-122"/>
                        </a:rPr>
                        <a:t>---</a:t>
                      </a:r>
                      <a:endParaRPr lang="en-US" alt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332740">
                <a:tc>
                  <a:txBody>
                    <a:bodyPr/>
                    <a:p>
                      <a:pPr marL="59055" indent="0" algn="ctr" fontAlgn="ctr">
                        <a:spcBef>
                          <a:spcPct val="0"/>
                        </a:spcBef>
                        <a:spcAft>
                          <a:spcPct val="0"/>
                        </a:spcAft>
                      </a:pPr>
                      <a:r>
                        <a:rPr lang="en-US" altLang="zh-CN" sz="700" i="0">
                          <a:solidFill>
                            <a:srgbClr val="000000"/>
                          </a:solidFill>
                          <a:latin typeface="宋体" pitchFamily="2" charset="-122"/>
                          <a:ea typeface="宋体" pitchFamily="2" charset="-122"/>
                        </a:rPr>
                        <a:t>9</a:t>
                      </a:r>
                      <a:endParaRPr lang="en-US" alt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00"/>
                    </a:solid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组织认证</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00"/>
                    </a:solid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法定代表人授权委托书</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00"/>
                    </a:solid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上传</a:t>
                      </a:r>
                      <a:r>
                        <a:rPr lang="zh-CN" altLang="en-US" sz="700" i="0">
                          <a:solidFill>
                            <a:srgbClr val="000000"/>
                          </a:solidFill>
                          <a:latin typeface="宋体" pitchFamily="2" charset="-122"/>
                          <a:ea typeface="宋体" pitchFamily="2" charset="-122"/>
                        </a:rPr>
                        <a:t> </a:t>
                      </a:r>
                      <a:r>
                        <a:rPr lang="zh-CN" sz="700" i="0">
                          <a:solidFill>
                            <a:srgbClr val="000000"/>
                          </a:solidFill>
                          <a:latin typeface="宋体" pitchFamily="2" charset="-122"/>
                          <a:ea typeface="宋体" pitchFamily="2" charset="-122"/>
                        </a:rPr>
                        <a:t>法定代表人授权委托书</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00"/>
                    </a:solid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附件</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00"/>
                    </a:solid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hlinkClick r:id="rId2" action="ppaction://hlinkfile"/>
                        </a:rPr>
                        <a:t>法定代表人授权书模板</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00"/>
                    </a:solidFill>
                  </a:tcPr>
                </a:tc>
              </a:tr>
              <a:tr h="267335">
                <a:tc>
                  <a:txBody>
                    <a:bodyPr/>
                    <a:p>
                      <a:pPr marL="59055" indent="0" algn="ctr" fontAlgn="ctr">
                        <a:spcBef>
                          <a:spcPct val="0"/>
                        </a:spcBef>
                        <a:spcAft>
                          <a:spcPct val="0"/>
                        </a:spcAft>
                      </a:pPr>
                      <a:r>
                        <a:rPr lang="en-US" altLang="zh-CN" sz="700" i="0">
                          <a:solidFill>
                            <a:srgbClr val="000000"/>
                          </a:solidFill>
                          <a:latin typeface="宋体" pitchFamily="2" charset="-122"/>
                          <a:ea typeface="宋体" pitchFamily="2" charset="-122"/>
                        </a:rPr>
                        <a:t>10</a:t>
                      </a:r>
                      <a:endParaRPr lang="en-US" alt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个人账号注册</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用户姓名</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注册人真实姓名</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文本</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en-US" altLang="zh-CN" sz="700" i="0">
                          <a:solidFill>
                            <a:srgbClr val="000000"/>
                          </a:solidFill>
                          <a:latin typeface="宋体" pitchFamily="2" charset="-122"/>
                          <a:ea typeface="宋体" pitchFamily="2" charset="-122"/>
                        </a:rPr>
                        <a:t>---</a:t>
                      </a:r>
                      <a:endParaRPr lang="en-US" alt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67335">
                <a:tc>
                  <a:txBody>
                    <a:bodyPr/>
                    <a:p>
                      <a:pPr marL="59055" indent="0" algn="ctr" fontAlgn="ctr">
                        <a:spcBef>
                          <a:spcPct val="0"/>
                        </a:spcBef>
                        <a:spcAft>
                          <a:spcPct val="0"/>
                        </a:spcAft>
                      </a:pPr>
                      <a:r>
                        <a:rPr lang="en-US" altLang="zh-CN" sz="700" i="0">
                          <a:solidFill>
                            <a:srgbClr val="000000"/>
                          </a:solidFill>
                          <a:latin typeface="宋体" pitchFamily="2" charset="-122"/>
                          <a:ea typeface="宋体" pitchFamily="2" charset="-122"/>
                        </a:rPr>
                        <a:t>11</a:t>
                      </a:r>
                      <a:endParaRPr lang="en-US" alt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个人账号注册</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身份证件号</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注册人身份证件号</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文本</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en-US" altLang="zh-CN" sz="700" i="0">
                          <a:solidFill>
                            <a:srgbClr val="000000"/>
                          </a:solidFill>
                          <a:latin typeface="宋体" pitchFamily="2" charset="-122"/>
                          <a:ea typeface="宋体" pitchFamily="2" charset="-122"/>
                        </a:rPr>
                        <a:t>---</a:t>
                      </a:r>
                      <a:endParaRPr lang="en-US" alt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332740">
                <a:tc>
                  <a:txBody>
                    <a:bodyPr/>
                    <a:p>
                      <a:pPr marL="59055" indent="0" algn="ctr" fontAlgn="ctr">
                        <a:spcBef>
                          <a:spcPct val="0"/>
                        </a:spcBef>
                        <a:spcAft>
                          <a:spcPct val="0"/>
                        </a:spcAft>
                      </a:pPr>
                      <a:r>
                        <a:rPr lang="en-US" altLang="zh-CN" sz="700" i="0">
                          <a:solidFill>
                            <a:srgbClr val="000000"/>
                          </a:solidFill>
                          <a:latin typeface="宋体" pitchFamily="2" charset="-122"/>
                          <a:ea typeface="宋体" pitchFamily="2" charset="-122"/>
                        </a:rPr>
                        <a:t>12</a:t>
                      </a:r>
                      <a:endParaRPr lang="en-US" alt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个人账号注册</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证件有效起始时间</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注册人身份证有效期的起始时间</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文本</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en-US" altLang="zh-CN" sz="700" i="0">
                          <a:solidFill>
                            <a:srgbClr val="000000"/>
                          </a:solidFill>
                          <a:latin typeface="宋体" pitchFamily="2" charset="-122"/>
                          <a:ea typeface="宋体" pitchFamily="2" charset="-122"/>
                        </a:rPr>
                        <a:t>---</a:t>
                      </a:r>
                      <a:endParaRPr lang="en-US" alt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332740">
                <a:tc>
                  <a:txBody>
                    <a:bodyPr/>
                    <a:p>
                      <a:pPr marL="59055" indent="0" algn="ctr" fontAlgn="ctr">
                        <a:spcBef>
                          <a:spcPct val="0"/>
                        </a:spcBef>
                        <a:spcAft>
                          <a:spcPct val="0"/>
                        </a:spcAft>
                      </a:pPr>
                      <a:r>
                        <a:rPr lang="en-US" altLang="zh-CN" sz="700" i="0">
                          <a:solidFill>
                            <a:srgbClr val="000000"/>
                          </a:solidFill>
                          <a:latin typeface="宋体" pitchFamily="2" charset="-122"/>
                          <a:ea typeface="宋体" pitchFamily="2" charset="-122"/>
                        </a:rPr>
                        <a:t>13</a:t>
                      </a:r>
                      <a:endParaRPr lang="en-US" alt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个人账号注册</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证件有效期</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en-US" altLang="zh-CN" sz="700" i="0">
                          <a:solidFill>
                            <a:srgbClr val="000000"/>
                          </a:solidFill>
                          <a:latin typeface="宋体" pitchFamily="2" charset="-122"/>
                          <a:ea typeface="宋体" pitchFamily="2" charset="-122"/>
                        </a:rPr>
                        <a:t>5</a:t>
                      </a:r>
                      <a:r>
                        <a:rPr lang="zh-CN" altLang="en-US" sz="700" i="0">
                          <a:solidFill>
                            <a:srgbClr val="000000"/>
                          </a:solidFill>
                          <a:latin typeface="宋体" pitchFamily="2" charset="-122"/>
                          <a:ea typeface="宋体" pitchFamily="2" charset="-122"/>
                        </a:rPr>
                        <a:t>年、</a:t>
                      </a:r>
                      <a:r>
                        <a:rPr lang="en-US" altLang="zh-CN" sz="700" i="0">
                          <a:solidFill>
                            <a:srgbClr val="000000"/>
                          </a:solidFill>
                          <a:latin typeface="宋体" pitchFamily="2" charset="-122"/>
                          <a:ea typeface="宋体" pitchFamily="2" charset="-122"/>
                        </a:rPr>
                        <a:t>10</a:t>
                      </a:r>
                      <a:r>
                        <a:rPr lang="zh-CN" altLang="en-US" sz="700" i="0">
                          <a:solidFill>
                            <a:srgbClr val="000000"/>
                          </a:solidFill>
                          <a:latin typeface="宋体" pitchFamily="2" charset="-122"/>
                          <a:ea typeface="宋体" pitchFamily="2" charset="-122"/>
                        </a:rPr>
                        <a:t>年、</a:t>
                      </a:r>
                      <a:r>
                        <a:rPr lang="en-US" altLang="zh-CN" sz="700" i="0">
                          <a:solidFill>
                            <a:srgbClr val="000000"/>
                          </a:solidFill>
                          <a:latin typeface="宋体" pitchFamily="2" charset="-122"/>
                          <a:ea typeface="宋体" pitchFamily="2" charset="-122"/>
                        </a:rPr>
                        <a:t>20</a:t>
                      </a:r>
                      <a:r>
                        <a:rPr lang="zh-CN" altLang="en-US" sz="700" i="0">
                          <a:solidFill>
                            <a:srgbClr val="000000"/>
                          </a:solidFill>
                          <a:latin typeface="宋体" pitchFamily="2" charset="-122"/>
                          <a:ea typeface="宋体" pitchFamily="2" charset="-122"/>
                        </a:rPr>
                        <a:t>年、长期有效</a:t>
                      </a:r>
                      <a:endParaRPr lang="zh-CN" altLang="en-US"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文本</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en-US" altLang="zh-CN" sz="700" i="0">
                          <a:solidFill>
                            <a:srgbClr val="000000"/>
                          </a:solidFill>
                          <a:latin typeface="宋体" pitchFamily="2" charset="-122"/>
                          <a:ea typeface="宋体" pitchFamily="2" charset="-122"/>
                        </a:rPr>
                        <a:t>---</a:t>
                      </a:r>
                      <a:endParaRPr lang="en-US" alt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71145">
                <a:tc>
                  <a:txBody>
                    <a:bodyPr/>
                    <a:p>
                      <a:pPr marL="59055" indent="0" algn="ctr" fontAlgn="ctr">
                        <a:spcBef>
                          <a:spcPct val="0"/>
                        </a:spcBef>
                        <a:spcAft>
                          <a:spcPct val="0"/>
                        </a:spcAft>
                      </a:pPr>
                      <a:r>
                        <a:rPr lang="en-US" altLang="zh-CN" sz="700" i="0">
                          <a:solidFill>
                            <a:srgbClr val="000000"/>
                          </a:solidFill>
                          <a:latin typeface="宋体" pitchFamily="2" charset="-122"/>
                          <a:ea typeface="宋体" pitchFamily="2" charset="-122"/>
                        </a:rPr>
                        <a:t>14</a:t>
                      </a:r>
                      <a:endParaRPr lang="en-US" alt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个人账号注册</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手机号</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注册人手机号</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700" i="0">
                          <a:solidFill>
                            <a:srgbClr val="000000"/>
                          </a:solidFill>
                          <a:latin typeface="宋体" pitchFamily="2" charset="-122"/>
                          <a:ea typeface="宋体" pitchFamily="2" charset="-122"/>
                        </a:rPr>
                        <a:t>文本</a:t>
                      </a:r>
                      <a:endParaRPr 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en-US" altLang="zh-CN" sz="700" i="0">
                          <a:solidFill>
                            <a:srgbClr val="000000"/>
                          </a:solidFill>
                          <a:latin typeface="宋体" pitchFamily="2" charset="-122"/>
                          <a:ea typeface="宋体" pitchFamily="2" charset="-122"/>
                        </a:rPr>
                        <a:t>---</a:t>
                      </a:r>
                      <a:endParaRPr lang="en-US" altLang="zh-CN" sz="7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bl>
          </a:graphicData>
        </a:graphic>
      </p:graphicFrame>
    </p:spTree>
    <p:custDataLst>
      <p:tags r:id="rId3"/>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p:nvPr>
            <p:ph type="title"/>
            <p:custDataLst>
              <p:tags r:id="rId1"/>
            </p:custDataLst>
          </p:nvPr>
        </p:nvSpPr>
        <p:spPr/>
        <p:txBody>
          <a:bodyPr vert="horz" wrap="square" lIns="0" tIns="0" rIns="0" bIns="0" rtlCol="0" anchor="b">
            <a:normAutofit/>
          </a:bodyPr>
          <a:lstStyle/>
          <a:p>
            <a:pPr lvl="0" algn="ctr">
              <a:buClrTx/>
              <a:buSzTx/>
              <a:buFontTx/>
            </a:pPr>
            <a:r>
              <a:rPr lang="zh-CN" altLang="en-US" b="0" dirty="0">
                <a:latin typeface="方正小标宋简体" panose="03000509000000000000" charset="-122"/>
                <a:ea typeface="方正小标宋简体" panose="03000509000000000000" charset="-122"/>
                <a:sym typeface="+mn-ea"/>
              </a:rPr>
              <a:t>二、首次登记</a:t>
            </a:r>
            <a:endParaRPr lang="zh-CN" altLang="en-US" b="0" dirty="0">
              <a:latin typeface="方正小标宋简体" panose="03000509000000000000" charset="-122"/>
              <a:ea typeface="方正小标宋简体" panose="03000509000000000000" charset="-122"/>
              <a:sym typeface="+mn-ea"/>
            </a:endParaRPr>
          </a:p>
        </p:txBody>
      </p:sp>
      <p:sp>
        <p:nvSpPr>
          <p:cNvPr id="3" name="内容占位符 2"/>
          <p:cNvSpPr/>
          <p:nvPr>
            <p:ph idx="1"/>
            <p:custDataLst>
              <p:tags r:id="rId2"/>
            </p:custDataLst>
          </p:nvPr>
        </p:nvSpPr>
        <p:spPr/>
        <p:txBody>
          <a:bodyPr/>
          <a:p>
            <a:r>
              <a:rPr lang="en-US" altLang="zh-CN">
                <a:latin typeface="微软雅黑" panose="020B0503020204020204" charset="-122"/>
                <a:ea typeface="微软雅黑" panose="020B0503020204020204" charset="-122"/>
                <a:cs typeface="微软雅黑" panose="020B0503020204020204" charset="-122"/>
              </a:rPr>
              <a:t>1.</a:t>
            </a:r>
            <a:r>
              <a:rPr lang="zh-CN" altLang="en-US">
                <a:latin typeface="微软雅黑" panose="020B0503020204020204" charset="-122"/>
                <a:ea typeface="微软雅黑" panose="020B0503020204020204" charset="-122"/>
                <a:cs typeface="微软雅黑" panose="020B0503020204020204" charset="-122"/>
              </a:rPr>
              <a:t>公共数据资源</a:t>
            </a:r>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公共数据资源，是指各级党政机关、企事业单位依法履职或提供公共服务过程中产生的具有利用价值的数据集合。</a:t>
            </a:r>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公共数据资源登记包含基于公共数据资源加工形成的公共数据产品和服务的登记。</a:t>
            </a:r>
            <a:endParaRPr lang="zh-CN" altLang="en-US">
              <a:latin typeface="微软雅黑" panose="020B0503020204020204" charset="-122"/>
              <a:ea typeface="微软雅黑" panose="020B0503020204020204" charset="-122"/>
              <a:cs typeface="微软雅黑" panose="020B0503020204020204" charset="-122"/>
            </a:endParaRPr>
          </a:p>
        </p:txBody>
      </p:sp>
    </p:spTree>
    <p:custDataLst>
      <p:tags r:id="rId3"/>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p:nvPr>
            <p:ph idx="1"/>
            <p:custDataLst>
              <p:tags r:id="rId1"/>
            </p:custDataLst>
          </p:nvPr>
        </p:nvSpPr>
        <p:spPr/>
        <p:txBody>
          <a:bodyPr/>
          <a:p>
            <a:r>
              <a:rPr lang="en-US" altLang="zh-CN">
                <a:latin typeface="微软雅黑" panose="020B0503020204020204" charset="-122"/>
                <a:ea typeface="微软雅黑" panose="020B0503020204020204" charset="-122"/>
                <a:cs typeface="微软雅黑" panose="020B0503020204020204" charset="-122"/>
              </a:rPr>
              <a:t>2.</a:t>
            </a:r>
            <a:r>
              <a:rPr lang="zh-CN" altLang="en-US">
                <a:latin typeface="微软雅黑" panose="020B0503020204020204" charset="-122"/>
                <a:ea typeface="微软雅黑" panose="020B0503020204020204" charset="-122"/>
                <a:cs typeface="微软雅黑" panose="020B0503020204020204" charset="-122"/>
              </a:rPr>
              <a:t>登记范围</a:t>
            </a:r>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直接持有或管理公共数据资源的党政机关和事业单位，</a:t>
            </a:r>
            <a:r>
              <a:rPr lang="zh-CN" altLang="en-US">
                <a:solidFill>
                  <a:srgbClr val="FF0000"/>
                </a:solidFill>
                <a:latin typeface="微软雅黑" panose="020B0503020204020204" charset="-122"/>
                <a:ea typeface="微软雅黑" panose="020B0503020204020204" charset="-122"/>
                <a:cs typeface="微软雅黑" panose="020B0503020204020204" charset="-122"/>
              </a:rPr>
              <a:t>应对纳入授权运营范围的公共数据资源进行登记</a:t>
            </a:r>
            <a:r>
              <a:rPr lang="zh-CN" altLang="en-US">
                <a:latin typeface="微软雅黑" panose="020B0503020204020204" charset="-122"/>
                <a:ea typeface="微软雅黑" panose="020B0503020204020204" charset="-122"/>
                <a:cs typeface="微软雅黑" panose="020B0503020204020204" charset="-122"/>
              </a:rPr>
              <a:t>，鼓励对未纳入授权运营范围的公共数据资源进行登记。</a:t>
            </a:r>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经授权开展运营活动的法人组织，</a:t>
            </a:r>
            <a:r>
              <a:rPr lang="zh-CN" altLang="en-US">
                <a:solidFill>
                  <a:srgbClr val="FF0000"/>
                </a:solidFill>
                <a:latin typeface="微软雅黑" panose="020B0503020204020204" charset="-122"/>
                <a:ea typeface="微软雅黑" panose="020B0503020204020204" charset="-122"/>
                <a:cs typeface="微软雅黑" panose="020B0503020204020204" charset="-122"/>
              </a:rPr>
              <a:t>应对利用被授权的公共数据资源加工形成的数据产品和服务进行登记</a:t>
            </a:r>
            <a:r>
              <a:rPr lang="zh-CN" altLang="en-US">
                <a:latin typeface="微软雅黑" panose="020B0503020204020204" charset="-122"/>
                <a:ea typeface="微软雅黑" panose="020B0503020204020204" charset="-122"/>
                <a:cs typeface="微软雅黑" panose="020B0503020204020204" charset="-122"/>
              </a:rPr>
              <a:t>。鼓励供水、供气、供热、供电、公共交通等公用企业对直接持有或管理的公共数据资源及形成的产品和服务进行登记。</a:t>
            </a:r>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鼓励开展共享、开放业务的单位进行公共数据资源登记。</a:t>
            </a:r>
            <a:endParaRPr lang="zh-CN" altLang="en-US">
              <a:latin typeface="微软雅黑" panose="020B0503020204020204" charset="-122"/>
              <a:ea typeface="微软雅黑" panose="020B0503020204020204" charset="-122"/>
              <a:cs typeface="微软雅黑" panose="020B0503020204020204" charset="-122"/>
            </a:endParaRPr>
          </a:p>
        </p:txBody>
      </p:sp>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p:nvPr>
            <p:ph idx="1"/>
            <p:custDataLst>
              <p:tags r:id="rId1"/>
            </p:custDataLst>
          </p:nvPr>
        </p:nvSpPr>
        <p:spPr/>
        <p:txBody>
          <a:bodyPr/>
          <a:p>
            <a:r>
              <a:rPr lang="en-US" altLang="zh-CN">
                <a:latin typeface="微软雅黑" panose="020B0503020204020204" charset="-122"/>
                <a:ea typeface="微软雅黑" panose="020B0503020204020204" charset="-122"/>
                <a:cs typeface="微软雅黑" panose="020B0503020204020204" charset="-122"/>
              </a:rPr>
              <a:t>3.</a:t>
            </a:r>
            <a:r>
              <a:rPr lang="zh-CN" altLang="en-US">
                <a:latin typeface="微软雅黑" panose="020B0503020204020204" charset="-122"/>
                <a:ea typeface="微软雅黑" panose="020B0503020204020204" charset="-122"/>
                <a:cs typeface="微软雅黑" panose="020B0503020204020204" charset="-122"/>
              </a:rPr>
              <a:t>首次登记流程</a:t>
            </a:r>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a:t>
            </a:r>
            <a:r>
              <a:rPr lang="en-US" altLang="zh-CN">
                <a:latin typeface="微软雅黑" panose="020B0503020204020204" charset="-122"/>
                <a:ea typeface="微软雅黑" panose="020B0503020204020204" charset="-122"/>
                <a:cs typeface="微软雅黑" panose="020B0503020204020204" charset="-122"/>
              </a:rPr>
              <a:t>1</a:t>
            </a:r>
            <a:r>
              <a:rPr lang="zh-CN" altLang="en-US">
                <a:latin typeface="微软雅黑" panose="020B0503020204020204" charset="-122"/>
                <a:ea typeface="微软雅黑" panose="020B0503020204020204" charset="-122"/>
                <a:cs typeface="微软雅黑" panose="020B0503020204020204" charset="-122"/>
              </a:rPr>
              <a:t>）登记申请</a:t>
            </a:r>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登记主体申请办理首次登记，应在登记平台提交所需的登记材料，按照行政层级和属地原则选择登记机构。涉及多个主体的，可共同提出登记申请或协商一致后由单独主体提出登记申请。登记主体跨行政区域共同提出登记申请的，须自行协商确定提交登记申请方，并在登记平台填写共有主体信息。登记主体跨行政层级共同提出登记申请的，由对应的最高一级登记机构负责受理。</a:t>
            </a:r>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登记主体开展授权运营活动，应在提供公共数据资源或交付公共数据产品和服务后的</a:t>
            </a:r>
            <a:r>
              <a:rPr lang="en-US" altLang="zh-CN">
                <a:latin typeface="微软雅黑" panose="020B0503020204020204" charset="-122"/>
                <a:ea typeface="微软雅黑" panose="020B0503020204020204" charset="-122"/>
                <a:cs typeface="微软雅黑" panose="020B0503020204020204" charset="-122"/>
              </a:rPr>
              <a:t>20</a:t>
            </a:r>
            <a:r>
              <a:rPr lang="zh-CN" altLang="en-US">
                <a:latin typeface="微软雅黑" panose="020B0503020204020204" charset="-122"/>
                <a:ea typeface="微软雅黑" panose="020B0503020204020204" charset="-122"/>
                <a:cs typeface="微软雅黑" panose="020B0503020204020204" charset="-122"/>
              </a:rPr>
              <a:t>个工作日内提交首次登记申请。</a:t>
            </a:r>
            <a:endParaRPr lang="zh-CN" altLang="en-US">
              <a:latin typeface="微软雅黑" panose="020B0503020204020204" charset="-122"/>
              <a:ea typeface="微软雅黑" panose="020B0503020204020204" charset="-122"/>
              <a:cs typeface="微软雅黑" panose="020B0503020204020204" charset="-122"/>
            </a:endParaRPr>
          </a:p>
        </p:txBody>
      </p:sp>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609605" y="609605"/>
            <a:ext cx="10972876" cy="609600"/>
          </a:xfrm>
          <a:prstGeom prst="rect">
            <a:avLst/>
          </a:prstGeom>
          <a:noFill/>
        </p:spPr>
        <p:txBody>
          <a:bodyPr wrap="square" lIns="63500" tIns="25400" rIns="63500" bIns="25400" rtlCol="0" anchor="ctr" anchorCtr="0">
            <a:normAutofit/>
          </a:bodyPr>
          <a:p>
            <a:pPr marL="0" indent="0" algn="ctr">
              <a:lnSpc>
                <a:spcPct val="100000"/>
              </a:lnSpc>
              <a:spcBef>
                <a:spcPts val="0"/>
              </a:spcBef>
              <a:spcAft>
                <a:spcPts val="0"/>
              </a:spcAft>
              <a:buSzPct val="100000"/>
              <a:buNone/>
            </a:pPr>
            <a:r>
              <a:rPr lang="zh-CN" altLang="en-US" sz="3400" b="1" spc="180" dirty="0">
                <a:solidFill>
                  <a:schemeClr val="accent1">
                    <a:lumMod val="75000"/>
                  </a:schemeClr>
                </a:solidFill>
                <a:uFillTx/>
                <a:latin typeface="微软雅黑" panose="020B0503020204020204" charset="-122"/>
                <a:ea typeface="微软雅黑" panose="020B0503020204020204" charset="-122"/>
                <a:sym typeface="+mn-ea"/>
              </a:rPr>
              <a:t>前  言</a:t>
            </a:r>
            <a:endParaRPr lang="zh-CN" altLang="en-US" sz="3400" b="1" spc="180" dirty="0">
              <a:solidFill>
                <a:schemeClr val="accent1">
                  <a:lumMod val="75000"/>
                </a:schemeClr>
              </a:solidFill>
              <a:uFillTx/>
              <a:latin typeface="微软雅黑" panose="020B0503020204020204" charset="-122"/>
              <a:ea typeface="微软雅黑" panose="020B0503020204020204" charset="-122"/>
              <a:sym typeface="+mn-ea"/>
            </a:endParaRPr>
          </a:p>
        </p:txBody>
      </p:sp>
      <p:sp>
        <p:nvSpPr>
          <p:cNvPr id="8" name="文本框 7"/>
          <p:cNvSpPr txBox="1"/>
          <p:nvPr>
            <p:custDataLst>
              <p:tags r:id="rId2"/>
            </p:custDataLst>
          </p:nvPr>
        </p:nvSpPr>
        <p:spPr>
          <a:xfrm>
            <a:off x="1041624" y="2231767"/>
            <a:ext cx="2012716" cy="1763353"/>
          </a:xfrm>
          <a:prstGeom prst="rect">
            <a:avLst/>
          </a:prstGeom>
          <a:noFill/>
        </p:spPr>
        <p:txBody>
          <a:bodyPr wrap="none" rtlCol="0" anchor="ctr">
            <a:normAutofit/>
          </a:bodyPr>
          <a:lstStyle/>
          <a:p>
            <a:pPr algn="ctr"/>
            <a:r>
              <a:rPr lang="en-US" altLang="zh-CN" sz="6000" b="1" spc="100" dirty="0">
                <a:gradFill>
                  <a:gsLst>
                    <a:gs pos="0">
                      <a:schemeClr val="accent5"/>
                    </a:gs>
                    <a:gs pos="67000">
                      <a:schemeClr val="accent5">
                        <a:alpha val="0"/>
                      </a:schemeClr>
                    </a:gs>
                    <a:gs pos="34000">
                      <a:schemeClr val="accent5"/>
                    </a:gs>
                  </a:gsLst>
                  <a:lin ang="5400000" scaled="1"/>
                </a:gradFill>
                <a:latin typeface="微软雅黑" panose="020B0503020204020204" charset="-122"/>
              </a:rPr>
              <a:t>01</a:t>
            </a:r>
            <a:endParaRPr lang="en-US" altLang="zh-CN" sz="6000" b="1" spc="100" dirty="0">
              <a:gradFill>
                <a:gsLst>
                  <a:gs pos="0">
                    <a:schemeClr val="accent5"/>
                  </a:gs>
                  <a:gs pos="67000">
                    <a:schemeClr val="accent5">
                      <a:alpha val="0"/>
                    </a:schemeClr>
                  </a:gs>
                  <a:gs pos="34000">
                    <a:schemeClr val="accent5"/>
                  </a:gs>
                </a:gsLst>
                <a:lin ang="5400000" scaled="1"/>
              </a:gradFill>
              <a:latin typeface="微软雅黑" panose="020B0503020204020204" charset="-122"/>
            </a:endParaRPr>
          </a:p>
        </p:txBody>
      </p:sp>
      <p:sp>
        <p:nvSpPr>
          <p:cNvPr id="9" name="文本框 8"/>
          <p:cNvSpPr txBox="1"/>
          <p:nvPr>
            <p:custDataLst>
              <p:tags r:id="rId3"/>
            </p:custDataLst>
          </p:nvPr>
        </p:nvSpPr>
        <p:spPr>
          <a:xfrm>
            <a:off x="5133189" y="2231767"/>
            <a:ext cx="2012716" cy="1763353"/>
          </a:xfrm>
          <a:prstGeom prst="rect">
            <a:avLst/>
          </a:prstGeom>
          <a:noFill/>
        </p:spPr>
        <p:txBody>
          <a:bodyPr wrap="none" rtlCol="0" anchor="ctr">
            <a:normAutofit/>
          </a:bodyPr>
          <a:lstStyle/>
          <a:p>
            <a:pPr algn="ctr"/>
            <a:r>
              <a:rPr lang="en-US" altLang="zh-CN" sz="6000" b="1" spc="100" dirty="0">
                <a:gradFill>
                  <a:gsLst>
                    <a:gs pos="0">
                      <a:schemeClr val="accent4"/>
                    </a:gs>
                    <a:gs pos="67000">
                      <a:schemeClr val="accent4">
                        <a:alpha val="0"/>
                      </a:schemeClr>
                    </a:gs>
                    <a:gs pos="34000">
                      <a:schemeClr val="accent4"/>
                    </a:gs>
                  </a:gsLst>
                  <a:lin ang="5400000" scaled="1"/>
                </a:gradFill>
                <a:latin typeface="微软雅黑" panose="020B0503020204020204" charset="-122"/>
              </a:rPr>
              <a:t>02</a:t>
            </a:r>
            <a:endParaRPr lang="en-US" altLang="zh-CN" sz="6000" b="1" spc="100" dirty="0">
              <a:gradFill>
                <a:gsLst>
                  <a:gs pos="0">
                    <a:schemeClr val="accent4"/>
                  </a:gs>
                  <a:gs pos="67000">
                    <a:schemeClr val="accent4">
                      <a:alpha val="0"/>
                    </a:schemeClr>
                  </a:gs>
                  <a:gs pos="34000">
                    <a:schemeClr val="accent4"/>
                  </a:gs>
                </a:gsLst>
                <a:lin ang="5400000" scaled="1"/>
              </a:gradFill>
              <a:latin typeface="微软雅黑" panose="020B0503020204020204" charset="-122"/>
            </a:endParaRPr>
          </a:p>
        </p:txBody>
      </p:sp>
      <p:sp>
        <p:nvSpPr>
          <p:cNvPr id="10" name="文本框 9"/>
          <p:cNvSpPr txBox="1"/>
          <p:nvPr>
            <p:custDataLst>
              <p:tags r:id="rId4"/>
            </p:custDataLst>
          </p:nvPr>
        </p:nvSpPr>
        <p:spPr>
          <a:xfrm>
            <a:off x="9147804" y="2231767"/>
            <a:ext cx="2012716" cy="1763353"/>
          </a:xfrm>
          <a:prstGeom prst="rect">
            <a:avLst/>
          </a:prstGeom>
          <a:noFill/>
        </p:spPr>
        <p:txBody>
          <a:bodyPr wrap="none" rtlCol="0" anchor="ctr">
            <a:normAutofit/>
          </a:bodyPr>
          <a:lstStyle/>
          <a:p>
            <a:pPr algn="ctr"/>
            <a:r>
              <a:rPr lang="en-US" altLang="zh-CN" sz="6000" b="1" spc="100" dirty="0">
                <a:gradFill>
                  <a:gsLst>
                    <a:gs pos="0">
                      <a:schemeClr val="accent1"/>
                    </a:gs>
                    <a:gs pos="67000">
                      <a:schemeClr val="accent1">
                        <a:alpha val="0"/>
                      </a:schemeClr>
                    </a:gs>
                    <a:gs pos="34000">
                      <a:schemeClr val="accent1"/>
                    </a:gs>
                  </a:gsLst>
                  <a:lin ang="5400000" scaled="1"/>
                </a:gradFill>
                <a:latin typeface="微软雅黑" panose="020B0503020204020204" charset="-122"/>
              </a:rPr>
              <a:t>03</a:t>
            </a:r>
            <a:endParaRPr lang="en-US" altLang="zh-CN" sz="6000" b="1" spc="100" dirty="0">
              <a:gradFill>
                <a:gsLst>
                  <a:gs pos="0">
                    <a:schemeClr val="accent1"/>
                  </a:gs>
                  <a:gs pos="67000">
                    <a:schemeClr val="accent1">
                      <a:alpha val="0"/>
                    </a:schemeClr>
                  </a:gs>
                  <a:gs pos="34000">
                    <a:schemeClr val="accent1"/>
                  </a:gs>
                </a:gsLst>
                <a:lin ang="5400000" scaled="1"/>
              </a:gradFill>
              <a:latin typeface="微软雅黑" panose="020B0503020204020204" charset="-122"/>
            </a:endParaRPr>
          </a:p>
        </p:txBody>
      </p:sp>
      <p:sp>
        <p:nvSpPr>
          <p:cNvPr id="177" name="文本框 176"/>
          <p:cNvSpPr txBox="1"/>
          <p:nvPr>
            <p:custDataLst>
              <p:tags r:id="rId5"/>
            </p:custDataLst>
          </p:nvPr>
        </p:nvSpPr>
        <p:spPr>
          <a:xfrm>
            <a:off x="771610" y="3514702"/>
            <a:ext cx="2857580" cy="1415561"/>
          </a:xfrm>
          <a:prstGeom prst="rect">
            <a:avLst/>
          </a:prstGeom>
          <a:noFill/>
        </p:spPr>
        <p:txBody>
          <a:bodyPr wrap="square" rtlCol="0">
            <a:normAutofit/>
          </a:bodyPr>
          <a:lstStyle>
            <a:defPPr>
              <a:defRPr lang="zh-CN"/>
            </a:defPPr>
            <a:lvl1pPr algn="ctr">
              <a:lnSpc>
                <a:spcPct val="120000"/>
              </a:lnSpc>
              <a:spcBef>
                <a:spcPts val="0"/>
              </a:spcBef>
              <a:spcAft>
                <a:spcPts val="0"/>
              </a:spcAft>
              <a:defRPr b="1">
                <a:uFillTx/>
                <a:latin typeface="Arial" panose="020B0604020202090204" pitchFamily="34" charset="0"/>
                <a:ea typeface="微软雅黑" panose="020B0503020204020204" charset="-122"/>
              </a:defRPr>
            </a:lvl1pPr>
          </a:lstStyle>
          <a:p>
            <a:pPr marL="0" lvl="0" indent="0" algn="l">
              <a:lnSpc>
                <a:spcPct val="120000"/>
              </a:lnSpc>
              <a:spcAft>
                <a:spcPts val="800"/>
              </a:spcAft>
              <a:buSzPct val="100000"/>
            </a:pPr>
            <a:r>
              <a:rPr lang="zh-CN" altLang="en-US" sz="3200" spc="240">
                <a:solidFill>
                  <a:schemeClr val="tx1"/>
                </a:solidFill>
              </a:rPr>
              <a:t>政策有要求</a:t>
            </a:r>
            <a:endParaRPr lang="zh-CN" altLang="en-US" sz="3200" spc="240">
              <a:solidFill>
                <a:schemeClr val="tx1"/>
              </a:solidFill>
            </a:endParaRPr>
          </a:p>
        </p:txBody>
      </p:sp>
      <p:sp>
        <p:nvSpPr>
          <p:cNvPr id="178" name="文本框 177"/>
          <p:cNvSpPr txBox="1"/>
          <p:nvPr>
            <p:custDataLst>
              <p:tags r:id="rId6"/>
            </p:custDataLst>
          </p:nvPr>
        </p:nvSpPr>
        <p:spPr>
          <a:xfrm>
            <a:off x="4960229" y="3514702"/>
            <a:ext cx="2856478" cy="1415561"/>
          </a:xfrm>
          <a:prstGeom prst="rect">
            <a:avLst/>
          </a:prstGeom>
          <a:noFill/>
        </p:spPr>
        <p:txBody>
          <a:bodyPr wrap="square" rtlCol="0">
            <a:normAutofit/>
          </a:bodyPr>
          <a:lstStyle>
            <a:defPPr>
              <a:defRPr lang="zh-CN"/>
            </a:defPPr>
            <a:lvl1pPr algn="ctr">
              <a:lnSpc>
                <a:spcPct val="120000"/>
              </a:lnSpc>
              <a:spcBef>
                <a:spcPts val="0"/>
              </a:spcBef>
              <a:spcAft>
                <a:spcPts val="0"/>
              </a:spcAft>
              <a:defRPr b="1">
                <a:uFillTx/>
                <a:latin typeface="Arial" panose="020B0604020202090204" pitchFamily="34" charset="0"/>
                <a:ea typeface="微软雅黑" panose="020B0503020204020204" charset="-122"/>
              </a:defRPr>
            </a:lvl1pPr>
          </a:lstStyle>
          <a:p>
            <a:pPr marL="0" lvl="0" indent="0" algn="l">
              <a:lnSpc>
                <a:spcPct val="120000"/>
              </a:lnSpc>
              <a:spcAft>
                <a:spcPts val="800"/>
              </a:spcAft>
              <a:buSzPct val="100000"/>
            </a:pPr>
            <a:r>
              <a:rPr lang="zh-CN" altLang="en-US" sz="3200" spc="240">
                <a:solidFill>
                  <a:schemeClr val="tx1"/>
                </a:solidFill>
              </a:rPr>
              <a:t>市场有需求</a:t>
            </a:r>
            <a:endParaRPr lang="zh-CN" altLang="en-US" sz="3200" spc="240">
              <a:solidFill>
                <a:schemeClr val="tx1"/>
              </a:solidFill>
            </a:endParaRPr>
          </a:p>
        </p:txBody>
      </p:sp>
      <p:sp>
        <p:nvSpPr>
          <p:cNvPr id="179" name="文本框 178"/>
          <p:cNvSpPr txBox="1"/>
          <p:nvPr>
            <p:custDataLst>
              <p:tags r:id="rId7"/>
            </p:custDataLst>
          </p:nvPr>
        </p:nvSpPr>
        <p:spPr>
          <a:xfrm>
            <a:off x="8889669" y="3514702"/>
            <a:ext cx="2855375" cy="1415561"/>
          </a:xfrm>
          <a:prstGeom prst="rect">
            <a:avLst/>
          </a:prstGeom>
          <a:noFill/>
        </p:spPr>
        <p:txBody>
          <a:bodyPr wrap="square" rtlCol="0">
            <a:normAutofit/>
          </a:bodyPr>
          <a:lstStyle>
            <a:defPPr>
              <a:defRPr lang="zh-CN"/>
            </a:defPPr>
            <a:lvl1pPr algn="ctr">
              <a:lnSpc>
                <a:spcPct val="120000"/>
              </a:lnSpc>
              <a:spcBef>
                <a:spcPts val="0"/>
              </a:spcBef>
              <a:spcAft>
                <a:spcPts val="0"/>
              </a:spcAft>
              <a:defRPr b="1">
                <a:uFillTx/>
                <a:latin typeface="Arial" panose="020B0604020202090204" pitchFamily="34" charset="0"/>
                <a:ea typeface="微软雅黑" panose="020B0503020204020204" charset="-122"/>
              </a:defRPr>
            </a:lvl1pPr>
          </a:lstStyle>
          <a:p>
            <a:pPr marL="0" lvl="0" indent="0" algn="l">
              <a:lnSpc>
                <a:spcPct val="120000"/>
              </a:lnSpc>
              <a:spcAft>
                <a:spcPts val="800"/>
              </a:spcAft>
              <a:buSzPct val="100000"/>
            </a:pPr>
            <a:r>
              <a:rPr lang="zh-CN" altLang="en-US" sz="3200" spc="240">
                <a:solidFill>
                  <a:schemeClr val="tx1"/>
                </a:solidFill>
              </a:rPr>
              <a:t>工作有</a:t>
            </a:r>
            <a:r>
              <a:rPr lang="zh-CN" altLang="en-US" sz="3200" spc="240">
                <a:solidFill>
                  <a:schemeClr val="tx1"/>
                </a:solidFill>
              </a:rPr>
              <a:t>方向</a:t>
            </a:r>
            <a:endParaRPr lang="zh-CN" altLang="en-US" sz="3200" spc="240">
              <a:solidFill>
                <a:schemeClr val="tx1"/>
              </a:solidFill>
            </a:endParaRPr>
          </a:p>
        </p:txBody>
      </p:sp>
      <p:sp>
        <p:nvSpPr>
          <p:cNvPr id="2" name="文本框 1"/>
          <p:cNvSpPr txBox="1"/>
          <p:nvPr/>
        </p:nvSpPr>
        <p:spPr>
          <a:xfrm>
            <a:off x="3374390" y="1464310"/>
            <a:ext cx="5443220" cy="838835"/>
          </a:xfrm>
          <a:prstGeom prst="rect">
            <a:avLst/>
          </a:prstGeom>
          <a:noFill/>
        </p:spPr>
        <p:txBody>
          <a:bodyPr wrap="square" rtlCol="0">
            <a:noAutofit/>
          </a:bodyPr>
          <a:p>
            <a:r>
              <a:rPr lang="zh-CN" altLang="en-US" sz="2800">
                <a:latin typeface="WPS灵秀黑" charset="-122"/>
                <a:ea typeface="WPS灵秀黑" charset="-122"/>
              </a:rPr>
              <a:t>为什么要开展公共数据资源登记？</a:t>
            </a:r>
            <a:endParaRPr lang="zh-CN" altLang="en-US" sz="2800">
              <a:latin typeface="WPS灵秀黑" charset="-122"/>
              <a:ea typeface="WPS灵秀黑" charset="-122"/>
            </a:endParaRPr>
          </a:p>
        </p:txBody>
      </p:sp>
    </p:spTree>
    <p:custDataLst>
      <p:tags r:id="rId8"/>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p:nvPr>
            <p:ph idx="1"/>
            <p:custDataLst>
              <p:tags r:id="rId1"/>
            </p:custDataLst>
          </p:nvPr>
        </p:nvSpPr>
        <p:spPr/>
        <p:txBody>
          <a:bodyPr/>
          <a:p>
            <a:r>
              <a:rPr lang="zh-CN" altLang="en-US">
                <a:latin typeface="微软雅黑" panose="020B0503020204020204" charset="-122"/>
                <a:ea typeface="微软雅黑" panose="020B0503020204020204" charset="-122"/>
                <a:cs typeface="微软雅黑" panose="020B0503020204020204" charset="-122"/>
              </a:rPr>
              <a:t>（</a:t>
            </a:r>
            <a:r>
              <a:rPr lang="en-US" altLang="zh-CN">
                <a:latin typeface="微软雅黑" panose="020B0503020204020204" charset="-122"/>
                <a:ea typeface="微软雅黑" panose="020B0503020204020204" charset="-122"/>
                <a:cs typeface="微软雅黑" panose="020B0503020204020204" charset="-122"/>
              </a:rPr>
              <a:t>2</a:t>
            </a:r>
            <a:r>
              <a:rPr lang="zh-CN" altLang="en-US">
                <a:latin typeface="微软雅黑" panose="020B0503020204020204" charset="-122"/>
                <a:ea typeface="微软雅黑" panose="020B0503020204020204" charset="-122"/>
                <a:cs typeface="微软雅黑" panose="020B0503020204020204" charset="-122"/>
              </a:rPr>
              <a:t>）登记受理</a:t>
            </a:r>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登记机构应自收到申请之日起</a:t>
            </a:r>
            <a:r>
              <a:rPr lang="en-US" altLang="zh-CN">
                <a:latin typeface="微软雅黑" panose="020B0503020204020204" charset="-122"/>
                <a:ea typeface="微软雅黑" panose="020B0503020204020204" charset="-122"/>
                <a:cs typeface="微软雅黑" panose="020B0503020204020204" charset="-122"/>
              </a:rPr>
              <a:t>3</a:t>
            </a:r>
            <a:r>
              <a:rPr lang="zh-CN" altLang="en-US">
                <a:latin typeface="微软雅黑" panose="020B0503020204020204" charset="-122"/>
                <a:ea typeface="微软雅黑" panose="020B0503020204020204" charset="-122"/>
                <a:cs typeface="微软雅黑" panose="020B0503020204020204" charset="-122"/>
              </a:rPr>
              <a:t>个工作日之内予以受理。申请材料不齐全或者不符合规定的，需一次性告知登记主体补充完善，并按新补充后重新提交申请之日起计算受理日期。不予受理的，应向登记主体及时说明理由。</a:t>
            </a:r>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a:t>
            </a:r>
            <a:r>
              <a:rPr lang="en-US" altLang="zh-CN">
                <a:latin typeface="微软雅黑" panose="020B0503020204020204" charset="-122"/>
                <a:ea typeface="微软雅黑" panose="020B0503020204020204" charset="-122"/>
                <a:cs typeface="微软雅黑" panose="020B0503020204020204" charset="-122"/>
              </a:rPr>
              <a:t>3</a:t>
            </a:r>
            <a:r>
              <a:rPr lang="zh-CN" altLang="en-US">
                <a:latin typeface="微软雅黑" panose="020B0503020204020204" charset="-122"/>
                <a:ea typeface="微软雅黑" panose="020B0503020204020204" charset="-122"/>
                <a:cs typeface="微软雅黑" panose="020B0503020204020204" charset="-122"/>
              </a:rPr>
              <a:t>）形式审核。登记机构应对登记材料内容进行形式审核，自受理之日起</a:t>
            </a:r>
            <a:r>
              <a:rPr lang="en-US" altLang="zh-CN">
                <a:latin typeface="微软雅黑" panose="020B0503020204020204" charset="-122"/>
                <a:ea typeface="微软雅黑" panose="020B0503020204020204" charset="-122"/>
                <a:cs typeface="微软雅黑" panose="020B0503020204020204" charset="-122"/>
              </a:rPr>
              <a:t>20</a:t>
            </a:r>
            <a:r>
              <a:rPr lang="zh-CN" altLang="en-US">
                <a:latin typeface="微软雅黑" panose="020B0503020204020204" charset="-122"/>
                <a:ea typeface="微软雅黑" panose="020B0503020204020204" charset="-122"/>
                <a:cs typeface="微软雅黑" panose="020B0503020204020204" charset="-122"/>
              </a:rPr>
              <a:t>个工作日之内完成审核。审核未完成的，应向登记主体说明原因。</a:t>
            </a:r>
            <a:endParaRPr lang="zh-CN" altLang="en-US">
              <a:latin typeface="微软雅黑" panose="020B0503020204020204" charset="-122"/>
              <a:ea typeface="微软雅黑" panose="020B0503020204020204" charset="-122"/>
              <a:cs typeface="微软雅黑" panose="020B0503020204020204" charset="-122"/>
            </a:endParaRPr>
          </a:p>
        </p:txBody>
      </p:sp>
    </p:spTree>
    <p:custDataLst>
      <p:tags r:id="rId2"/>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p:nvPr>
            <p:ph idx="1"/>
            <p:custDataLst>
              <p:tags r:id="rId1"/>
            </p:custDataLst>
          </p:nvPr>
        </p:nvSpPr>
        <p:spPr>
          <a:xfrm>
            <a:off x="695960" y="1301750"/>
            <a:ext cx="5400040" cy="4873625"/>
          </a:xfrm>
        </p:spPr>
        <p:txBody>
          <a:bodyPr/>
          <a:p>
            <a:r>
              <a:rPr lang="zh-CN" altLang="en-US">
                <a:latin typeface="微软雅黑" panose="020B0503020204020204" charset="-122"/>
                <a:ea typeface="微软雅黑" panose="020B0503020204020204" charset="-122"/>
                <a:cs typeface="微软雅黑" panose="020B0503020204020204" charset="-122"/>
              </a:rPr>
              <a:t>（</a:t>
            </a:r>
            <a:r>
              <a:rPr lang="en-US" altLang="zh-CN">
                <a:latin typeface="微软雅黑" panose="020B0503020204020204" charset="-122"/>
                <a:ea typeface="微软雅黑" panose="020B0503020204020204" charset="-122"/>
                <a:cs typeface="微软雅黑" panose="020B0503020204020204" charset="-122"/>
              </a:rPr>
              <a:t>4</a:t>
            </a:r>
            <a:r>
              <a:rPr lang="zh-CN" altLang="en-US">
                <a:latin typeface="微软雅黑" panose="020B0503020204020204" charset="-122"/>
                <a:ea typeface="微软雅黑" panose="020B0503020204020204" charset="-122"/>
                <a:cs typeface="微软雅黑" panose="020B0503020204020204" charset="-122"/>
              </a:rPr>
              <a:t>）登记公示。登记机构形式审核通过后应将有关登记信息通过登记平台向社会公示，公示期为</a:t>
            </a:r>
            <a:r>
              <a:rPr lang="en-US" altLang="zh-CN">
                <a:latin typeface="微软雅黑" panose="020B0503020204020204" charset="-122"/>
                <a:ea typeface="微软雅黑" panose="020B0503020204020204" charset="-122"/>
                <a:cs typeface="微软雅黑" panose="020B0503020204020204" charset="-122"/>
              </a:rPr>
              <a:t>10</a:t>
            </a:r>
            <a:r>
              <a:rPr lang="zh-CN" altLang="en-US">
                <a:latin typeface="微软雅黑" panose="020B0503020204020204" charset="-122"/>
                <a:ea typeface="微软雅黑" panose="020B0503020204020204" charset="-122"/>
                <a:cs typeface="微软雅黑" panose="020B0503020204020204" charset="-122"/>
              </a:rPr>
              <a:t>个工作日。登记公示内容主要包括登记主体名称、登记类型、登记数据名称、数据内容简介等。</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2"/>
          <a:stretch>
            <a:fillRect/>
          </a:stretch>
        </p:blipFill>
        <p:spPr>
          <a:xfrm>
            <a:off x="6285230" y="575945"/>
            <a:ext cx="5167630" cy="5705475"/>
          </a:xfrm>
          <a:prstGeom prst="rect">
            <a:avLst/>
          </a:prstGeom>
          <a:ln w="28575" cmpd="sng">
            <a:solidFill>
              <a:schemeClr val="accent1">
                <a:shade val="50000"/>
              </a:schemeClr>
            </a:solidFill>
            <a:prstDash val="solid"/>
          </a:ln>
        </p:spPr>
      </p:pic>
    </p:spTree>
    <p:custDataLst>
      <p:tags r:id="rId3"/>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p:nvPr>
            <p:ph idx="1"/>
            <p:custDataLst>
              <p:tags r:id="rId1"/>
            </p:custDataLst>
          </p:nvPr>
        </p:nvSpPr>
        <p:spPr>
          <a:xfrm>
            <a:off x="695960" y="1301750"/>
            <a:ext cx="6362065" cy="4873625"/>
          </a:xfrm>
        </p:spPr>
        <p:txBody>
          <a:bodyPr/>
          <a:p>
            <a:r>
              <a:rPr lang="zh-CN" altLang="en-US">
                <a:latin typeface="微软雅黑" panose="020B0503020204020204" charset="-122"/>
                <a:ea typeface="微软雅黑" panose="020B0503020204020204" charset="-122"/>
                <a:cs typeface="微软雅黑" panose="020B0503020204020204" charset="-122"/>
              </a:rPr>
              <a:t>（</a:t>
            </a:r>
            <a:r>
              <a:rPr lang="en-US" altLang="zh-CN">
                <a:latin typeface="微软雅黑" panose="020B0503020204020204" charset="-122"/>
                <a:ea typeface="微软雅黑" panose="020B0503020204020204" charset="-122"/>
                <a:cs typeface="微软雅黑" panose="020B0503020204020204" charset="-122"/>
              </a:rPr>
              <a:t>5</a:t>
            </a:r>
            <a:r>
              <a:rPr lang="zh-CN" altLang="en-US">
                <a:latin typeface="微软雅黑" panose="020B0503020204020204" charset="-122"/>
                <a:ea typeface="微软雅黑" panose="020B0503020204020204" charset="-122"/>
                <a:cs typeface="微软雅黑" panose="020B0503020204020204" charset="-122"/>
              </a:rPr>
              <a:t>）赋码。公示期满无异议的，登记机构向登记主体发放登记确认单，对登记结果统一赋码。</a:t>
            </a:r>
            <a:endParaRPr lang="zh-CN" altLang="en-US">
              <a:latin typeface="微软雅黑" panose="020B0503020204020204" charset="-122"/>
              <a:ea typeface="微软雅黑" panose="020B0503020204020204" charset="-122"/>
              <a:cs typeface="微软雅黑" panose="020B0503020204020204" charset="-122"/>
            </a:endParaRPr>
          </a:p>
        </p:txBody>
      </p:sp>
      <p:pic>
        <p:nvPicPr>
          <p:cNvPr id="6" name="图片 6"/>
          <p:cNvPicPr>
            <a:picLocks noChangeAspect="1"/>
          </p:cNvPicPr>
          <p:nvPr/>
        </p:nvPicPr>
        <p:blipFill>
          <a:blip r:embed="rId2"/>
          <a:stretch>
            <a:fillRect/>
          </a:stretch>
        </p:blipFill>
        <p:spPr>
          <a:xfrm>
            <a:off x="7359650" y="475615"/>
            <a:ext cx="4537075" cy="6382385"/>
          </a:xfrm>
          <a:prstGeom prst="rect">
            <a:avLst/>
          </a:prstGeom>
          <a:noFill/>
          <a:ln w="28575" cmpd="sng">
            <a:solidFill>
              <a:schemeClr val="accent1">
                <a:shade val="50000"/>
              </a:schemeClr>
            </a:solidFill>
            <a:prstDash val="solid"/>
          </a:ln>
        </p:spPr>
      </p:pic>
    </p:spTree>
    <p:custDataLst>
      <p:tags r:id="rId3"/>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p:nvPr>
            <p:ph type="title"/>
            <p:custDataLst>
              <p:tags r:id="rId1"/>
            </p:custDataLst>
          </p:nvPr>
        </p:nvSpPr>
        <p:spPr/>
        <p:txBody>
          <a:bodyPr vert="horz" wrap="square" lIns="0" tIns="0" rIns="0" bIns="0" rtlCol="0" anchor="b">
            <a:normAutofit/>
          </a:bodyPr>
          <a:lstStyle/>
          <a:p>
            <a:pPr lvl="0" algn="ctr">
              <a:buClrTx/>
              <a:buSzTx/>
              <a:buFontTx/>
            </a:pPr>
            <a:r>
              <a:rPr lang="zh-CN" altLang="en-US" dirty="0">
                <a:sym typeface="+mn-ea"/>
              </a:rPr>
              <a:t>登记业务流程：</a:t>
            </a:r>
            <a:endParaRPr lang="zh-CN" altLang="en-US" dirty="0">
              <a:sym typeface="+mn-ea"/>
            </a:endParaRPr>
          </a:p>
        </p:txBody>
      </p:sp>
      <p:pic>
        <p:nvPicPr>
          <p:cNvPr id="4" name="图片 4"/>
          <p:cNvPicPr>
            <a:picLocks noChangeAspect="1"/>
          </p:cNvPicPr>
          <p:nvPr>
            <p:ph idx="1"/>
            <p:custDataLst>
              <p:tags r:id="rId2"/>
            </p:custDataLst>
          </p:nvPr>
        </p:nvPicPr>
        <p:blipFill>
          <a:blip r:embed="rId3"/>
          <a:stretch>
            <a:fillRect/>
          </a:stretch>
        </p:blipFill>
        <p:spPr>
          <a:xfrm>
            <a:off x="3383280" y="1080135"/>
            <a:ext cx="5426075" cy="5361305"/>
          </a:xfrm>
          <a:prstGeom prst="rect">
            <a:avLst/>
          </a:prstGeom>
          <a:noFill/>
          <a:ln>
            <a:noFill/>
          </a:ln>
        </p:spPr>
      </p:pic>
    </p:spTree>
    <p:custDataLst>
      <p:tags r:id="rId4"/>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p:nvPr>
            <p:ph type="title"/>
            <p:custDataLst>
              <p:tags r:id="rId1"/>
            </p:custDataLst>
          </p:nvPr>
        </p:nvSpPr>
        <p:spPr/>
        <p:txBody>
          <a:bodyPr vert="horz" wrap="square" lIns="0" tIns="0" rIns="0" bIns="0" rtlCol="0" anchor="b">
            <a:normAutofit/>
          </a:bodyPr>
          <a:lstStyle/>
          <a:p>
            <a:pPr lvl="0" algn="ctr">
              <a:buClrTx/>
              <a:buSzTx/>
              <a:buFontTx/>
            </a:pPr>
            <a:r>
              <a:rPr lang="zh-CN" altLang="en-US" dirty="0">
                <a:sym typeface="+mn-ea"/>
              </a:rPr>
              <a:t>材料清单：</a:t>
            </a:r>
            <a:endParaRPr lang="zh-CN" altLang="en-US" dirty="0">
              <a:sym typeface="+mn-ea"/>
            </a:endParaRPr>
          </a:p>
        </p:txBody>
      </p:sp>
      <p:graphicFrame>
        <p:nvGraphicFramePr>
          <p:cNvPr id="4" name="表格 3"/>
          <p:cNvGraphicFramePr/>
          <p:nvPr/>
        </p:nvGraphicFramePr>
        <p:xfrm>
          <a:off x="3450590" y="1080135"/>
          <a:ext cx="5440680" cy="5642610"/>
        </p:xfrm>
        <a:graphic>
          <a:graphicData uri="http://schemas.openxmlformats.org/drawingml/2006/table">
            <a:tbl>
              <a:tblPr/>
              <a:tblGrid>
                <a:gridCol w="464820"/>
                <a:gridCol w="998855"/>
                <a:gridCol w="2552700"/>
                <a:gridCol w="1424305"/>
              </a:tblGrid>
              <a:tr h="411480">
                <a:tc>
                  <a:txBody>
                    <a:bodyPr/>
                    <a:p>
                      <a:pPr marL="59055" indent="0" algn="ctr" fontAlgn="ctr">
                        <a:spcBef>
                          <a:spcPct val="0"/>
                        </a:spcBef>
                        <a:spcAft>
                          <a:spcPct val="0"/>
                        </a:spcAft>
                      </a:pPr>
                      <a:r>
                        <a:rPr lang="zh-CN" sz="1000" b="1" i="0">
                          <a:solidFill>
                            <a:srgbClr val="000000"/>
                          </a:solidFill>
                          <a:latin typeface="宋体" pitchFamily="2" charset="-122"/>
                          <a:ea typeface="宋体" pitchFamily="2" charset="-122"/>
                        </a:rPr>
                        <a:t>序号</a:t>
                      </a:r>
                      <a:endParaRPr lang="zh-CN" sz="1000" b="1"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1000" b="1" i="0">
                          <a:solidFill>
                            <a:srgbClr val="000000"/>
                          </a:solidFill>
                          <a:latin typeface="宋体" pitchFamily="2" charset="-122"/>
                          <a:ea typeface="宋体" pitchFamily="2" charset="-122"/>
                        </a:rPr>
                        <a:t>材料名称</a:t>
                      </a:r>
                      <a:endParaRPr lang="zh-CN" sz="1000" b="1"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1000" b="1" i="0">
                          <a:solidFill>
                            <a:srgbClr val="000000"/>
                          </a:solidFill>
                          <a:latin typeface="宋体" pitchFamily="2" charset="-122"/>
                          <a:ea typeface="宋体" pitchFamily="2" charset="-122"/>
                        </a:rPr>
                        <a:t>材料说明</a:t>
                      </a:r>
                      <a:endParaRPr lang="zh-CN" sz="1000" b="1"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1000" b="1" i="0">
                          <a:solidFill>
                            <a:srgbClr val="000000"/>
                          </a:solidFill>
                          <a:latin typeface="宋体" pitchFamily="2" charset="-122"/>
                          <a:ea typeface="宋体" pitchFamily="2" charset="-122"/>
                        </a:rPr>
                        <a:t>模板下载</a:t>
                      </a:r>
                      <a:endParaRPr lang="zh-CN" sz="1000" b="1"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374650">
                <a:tc>
                  <a:txBody>
                    <a:bodyPr/>
                    <a:p>
                      <a:pPr marL="59055" indent="0" algn="ctr" fontAlgn="ctr">
                        <a:spcBef>
                          <a:spcPct val="0"/>
                        </a:spcBef>
                        <a:spcAft>
                          <a:spcPct val="0"/>
                        </a:spcAft>
                      </a:pPr>
                      <a:r>
                        <a:rPr lang="en-US" altLang="zh-CN" sz="1000" i="0">
                          <a:solidFill>
                            <a:srgbClr val="000000"/>
                          </a:solidFill>
                          <a:latin typeface="宋体" pitchFamily="2" charset="-122"/>
                          <a:ea typeface="宋体" pitchFamily="2" charset="-122"/>
                        </a:rPr>
                        <a:t>1</a:t>
                      </a:r>
                      <a:endParaRPr lang="en-US" altLang="zh-CN" sz="10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1000" i="0">
                          <a:solidFill>
                            <a:srgbClr val="000000"/>
                          </a:solidFill>
                          <a:latin typeface="宋体" pitchFamily="2" charset="-122"/>
                          <a:ea typeface="宋体" pitchFamily="2" charset="-122"/>
                        </a:rPr>
                        <a:t>登记信息说明</a:t>
                      </a:r>
                      <a:endParaRPr lang="zh-CN" sz="10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1000" i="0">
                          <a:solidFill>
                            <a:srgbClr val="000000"/>
                          </a:solidFill>
                          <a:latin typeface="宋体" pitchFamily="2" charset="-122"/>
                          <a:ea typeface="宋体" pitchFamily="2" charset="-122"/>
                        </a:rPr>
                        <a:t>公共数据资源、公共数据产品和服务登记信息说明。</a:t>
                      </a:r>
                      <a:endParaRPr lang="zh-CN" sz="10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a:spcBef>
                          <a:spcPct val="0"/>
                        </a:spcBef>
                        <a:spcAft>
                          <a:spcPct val="0"/>
                        </a:spcAft>
                      </a:pPr>
                      <a:r>
                        <a:rPr lang="zh-CN" sz="1000" i="0">
                          <a:solidFill>
                            <a:srgbClr val="C00000"/>
                          </a:solidFill>
                          <a:latin typeface="宋体" pitchFamily="2" charset="-122"/>
                          <a:ea typeface="宋体" pitchFamily="2" charset="-122"/>
                        </a:rPr>
                        <a:t>登记信息说明</a:t>
                      </a:r>
                      <a:endParaRPr lang="zh-CN" sz="1000" i="0">
                        <a:solidFill>
                          <a:srgbClr val="C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746760">
                <a:tc>
                  <a:txBody>
                    <a:bodyPr/>
                    <a:p>
                      <a:pPr marL="59055" indent="0" algn="ctr" fontAlgn="ctr">
                        <a:spcBef>
                          <a:spcPct val="0"/>
                        </a:spcBef>
                        <a:spcAft>
                          <a:spcPct val="0"/>
                        </a:spcAft>
                      </a:pPr>
                      <a:r>
                        <a:rPr lang="en-US" altLang="zh-CN" sz="1000" i="0">
                          <a:solidFill>
                            <a:srgbClr val="000000"/>
                          </a:solidFill>
                          <a:latin typeface="宋体" pitchFamily="2" charset="-122"/>
                          <a:ea typeface="宋体" pitchFamily="2" charset="-122"/>
                        </a:rPr>
                        <a:t>2</a:t>
                      </a:r>
                      <a:endParaRPr lang="en-US" altLang="zh-CN" sz="10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1000" i="0">
                          <a:solidFill>
                            <a:srgbClr val="000000"/>
                          </a:solidFill>
                          <a:latin typeface="宋体" pitchFamily="2" charset="-122"/>
                          <a:ea typeface="宋体" pitchFamily="2" charset="-122"/>
                        </a:rPr>
                        <a:t>数据安全风险评估</a:t>
                      </a:r>
                      <a:endParaRPr lang="zh-CN" sz="10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1000" i="0">
                          <a:solidFill>
                            <a:srgbClr val="000000"/>
                          </a:solidFill>
                          <a:latin typeface="宋体" pitchFamily="2" charset="-122"/>
                          <a:ea typeface="宋体" pitchFamily="2" charset="-122"/>
                        </a:rPr>
                        <a:t>数据安全风险评估与审查后产生的详细报告，需加盖公章。</a:t>
                      </a:r>
                      <a:endParaRPr lang="zh-CN" sz="10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defTabSz="914400">
                        <a:spcBef>
                          <a:spcPct val="0"/>
                        </a:spcBef>
                        <a:spcAft>
                          <a:spcPct val="0"/>
                        </a:spcAft>
                        <a:buFont typeface="Times New Roman" panose="02020603050405020304"/>
                        <a:buAutoNum type="arabicPeriod"/>
                        <a:tabLst>
                          <a:tab pos="198120" algn="l"/>
                        </a:tabLst>
                      </a:pPr>
                      <a:r>
                        <a:rPr lang="zh-CN" sz="1000" i="0">
                          <a:solidFill>
                            <a:srgbClr val="C00000"/>
                          </a:solidFill>
                          <a:latin typeface="宋体" pitchFamily="2" charset="-122"/>
                          <a:ea typeface="宋体" pitchFamily="2" charset="-122"/>
                        </a:rPr>
                        <a:t>数据安全风险评估报告</a:t>
                      </a:r>
                      <a:r>
                        <a:rPr lang="en-US" altLang="zh-CN" sz="1000" i="0">
                          <a:solidFill>
                            <a:srgbClr val="C00000"/>
                          </a:solidFill>
                          <a:latin typeface="宋体" pitchFamily="2" charset="-122"/>
                          <a:ea typeface="宋体" pitchFamily="2" charset="-122"/>
                        </a:rPr>
                        <a:t>(</a:t>
                      </a:r>
                      <a:r>
                        <a:rPr lang="zh-CN" altLang="en-US" sz="1000" i="0">
                          <a:solidFill>
                            <a:srgbClr val="C00000"/>
                          </a:solidFill>
                          <a:latin typeface="宋体" pitchFamily="2" charset="-122"/>
                          <a:ea typeface="宋体" pitchFamily="2" charset="-122"/>
                        </a:rPr>
                        <a:t>自证</a:t>
                      </a:r>
                      <a:r>
                        <a:rPr lang="en-US" altLang="zh-CN" sz="1000" i="0">
                          <a:solidFill>
                            <a:srgbClr val="C00000"/>
                          </a:solidFill>
                          <a:latin typeface="宋体" pitchFamily="2" charset="-122"/>
                          <a:ea typeface="宋体" pitchFamily="2" charset="-122"/>
                        </a:rPr>
                        <a:t>)</a:t>
                      </a:r>
                      <a:r>
                        <a:rPr lang="zh-CN" altLang="en-US" sz="1000" i="0">
                          <a:solidFill>
                            <a:srgbClr val="C00000"/>
                          </a:solidFill>
                          <a:latin typeface="宋体" pitchFamily="2" charset="-122"/>
                          <a:ea typeface="宋体" pitchFamily="2" charset="-122"/>
                        </a:rPr>
                        <a:t>样例</a:t>
                      </a:r>
                      <a:endParaRPr lang="zh-CN" altLang="en-US" sz="1000" i="0">
                        <a:solidFill>
                          <a:srgbClr val="C00000"/>
                        </a:solidFill>
                        <a:latin typeface="宋体" pitchFamily="2" charset="-122"/>
                        <a:ea typeface="宋体" pitchFamily="2" charset="-122"/>
                      </a:endParaRPr>
                    </a:p>
                    <a:p>
                      <a:pPr marL="59055" indent="0" algn="ctr" defTabSz="914400">
                        <a:spcBef>
                          <a:spcPct val="0"/>
                        </a:spcBef>
                        <a:spcAft>
                          <a:spcPct val="0"/>
                        </a:spcAft>
                        <a:buFont typeface="Times New Roman" panose="02020603050405020304"/>
                        <a:buAutoNum type="arabicPeriod"/>
                        <a:tabLst>
                          <a:tab pos="198120" algn="l"/>
                        </a:tabLst>
                      </a:pPr>
                      <a:r>
                        <a:rPr lang="zh-CN" sz="1000" i="0">
                          <a:solidFill>
                            <a:srgbClr val="C00000"/>
                          </a:solidFill>
                          <a:latin typeface="宋体" pitchFamily="2" charset="-122"/>
                          <a:ea typeface="宋体" pitchFamily="2" charset="-122"/>
                        </a:rPr>
                        <a:t>数据安全风险评估材料要点参考</a:t>
                      </a:r>
                      <a:endParaRPr lang="zh-CN" sz="1000" i="0">
                        <a:solidFill>
                          <a:srgbClr val="C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747395">
                <a:tc>
                  <a:txBody>
                    <a:bodyPr/>
                    <a:p>
                      <a:pPr marL="59055" indent="0" algn="ctr" fontAlgn="ctr">
                        <a:spcBef>
                          <a:spcPct val="0"/>
                        </a:spcBef>
                        <a:spcAft>
                          <a:spcPct val="0"/>
                        </a:spcAft>
                      </a:pPr>
                      <a:r>
                        <a:rPr lang="en-US" altLang="zh-CN" sz="1000" i="0">
                          <a:solidFill>
                            <a:srgbClr val="000000"/>
                          </a:solidFill>
                          <a:latin typeface="宋体" pitchFamily="2" charset="-122"/>
                          <a:ea typeface="宋体" pitchFamily="2" charset="-122"/>
                        </a:rPr>
                        <a:t>3</a:t>
                      </a:r>
                      <a:endParaRPr lang="en-US" altLang="zh-CN" sz="10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1000" i="0">
                          <a:solidFill>
                            <a:srgbClr val="000000"/>
                          </a:solidFill>
                          <a:latin typeface="宋体" pitchFamily="2" charset="-122"/>
                          <a:ea typeface="宋体" pitchFamily="2" charset="-122"/>
                        </a:rPr>
                        <a:t>共有主体授权书</a:t>
                      </a:r>
                      <a:endParaRPr lang="zh-CN" sz="10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1000" i="0">
                          <a:solidFill>
                            <a:srgbClr val="000000"/>
                          </a:solidFill>
                          <a:latin typeface="宋体" pitchFamily="2" charset="-122"/>
                          <a:ea typeface="宋体" pitchFamily="2" charset="-122"/>
                        </a:rPr>
                        <a:t>共有所有者组织机构授权申请人对特定</a:t>
                      </a:r>
                      <a:r>
                        <a:rPr lang="zh-CN" altLang="en-US" sz="1000" i="0">
                          <a:solidFill>
                            <a:srgbClr val="000000"/>
                          </a:solidFill>
                          <a:latin typeface="宋体" pitchFamily="2" charset="-122"/>
                          <a:ea typeface="宋体" pitchFamily="2" charset="-122"/>
                        </a:rPr>
                        <a:t>“数据资源”“数据产品或服务”进行登记的具有法律效力的文件，需加盖公章。</a:t>
                      </a:r>
                      <a:endParaRPr lang="zh-CN" altLang="en-US" sz="10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a:spcBef>
                          <a:spcPct val="0"/>
                        </a:spcBef>
                        <a:spcAft>
                          <a:spcPct val="0"/>
                        </a:spcAft>
                      </a:pPr>
                      <a:r>
                        <a:rPr lang="zh-CN" sz="1000" i="0">
                          <a:solidFill>
                            <a:srgbClr val="C00000"/>
                          </a:solidFill>
                          <a:latin typeface="宋体" pitchFamily="2" charset="-122"/>
                          <a:ea typeface="宋体" pitchFamily="2" charset="-122"/>
                        </a:rPr>
                        <a:t>共有主体授权书模板</a:t>
                      </a:r>
                      <a:endParaRPr lang="zh-CN" sz="1000" i="0">
                        <a:solidFill>
                          <a:srgbClr val="C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494155">
                <a:tc>
                  <a:txBody>
                    <a:bodyPr/>
                    <a:p>
                      <a:pPr marL="59055" indent="0" algn="ctr" fontAlgn="ctr">
                        <a:spcBef>
                          <a:spcPct val="0"/>
                        </a:spcBef>
                        <a:spcAft>
                          <a:spcPct val="0"/>
                        </a:spcAft>
                      </a:pPr>
                      <a:r>
                        <a:rPr lang="en-US" altLang="zh-CN" sz="1000" i="0">
                          <a:solidFill>
                            <a:srgbClr val="000000"/>
                          </a:solidFill>
                          <a:latin typeface="宋体" pitchFamily="2" charset="-122"/>
                          <a:ea typeface="宋体" pitchFamily="2" charset="-122"/>
                        </a:rPr>
                        <a:t>4</a:t>
                      </a:r>
                      <a:endParaRPr lang="en-US" altLang="zh-CN" sz="10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1000" i="0">
                          <a:solidFill>
                            <a:srgbClr val="000000"/>
                          </a:solidFill>
                          <a:latin typeface="宋体" pitchFamily="2" charset="-122"/>
                          <a:ea typeface="宋体" pitchFamily="2" charset="-122"/>
                        </a:rPr>
                        <a:t>数据目录</a:t>
                      </a:r>
                      <a:endParaRPr lang="zh-CN" sz="10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1000" i="0">
                          <a:solidFill>
                            <a:srgbClr val="000000"/>
                          </a:solidFill>
                          <a:latin typeface="宋体" pitchFamily="2" charset="-122"/>
                          <a:ea typeface="宋体" pitchFamily="2" charset="-122"/>
                        </a:rPr>
                        <a:t>上传《</a:t>
                      </a:r>
                      <a:r>
                        <a:rPr lang="en-US" altLang="zh-CN" sz="1000" i="0">
                          <a:solidFill>
                            <a:srgbClr val="000000"/>
                          </a:solidFill>
                          <a:latin typeface="宋体" pitchFamily="2" charset="-122"/>
                          <a:ea typeface="宋体" pitchFamily="2" charset="-122"/>
                        </a:rPr>
                        <a:t>2017</a:t>
                      </a:r>
                      <a:r>
                        <a:rPr lang="zh-CN" altLang="en-US" sz="1000" i="0">
                          <a:solidFill>
                            <a:srgbClr val="000000"/>
                          </a:solidFill>
                          <a:latin typeface="宋体" pitchFamily="2" charset="-122"/>
                          <a:ea typeface="宋体" pitchFamily="2" charset="-122"/>
                        </a:rPr>
                        <a:t>年政务服务信息资源字段需求表</a:t>
                      </a:r>
                      <a:r>
                        <a:rPr lang="en-US" altLang="zh-CN" sz="1000" i="0">
                          <a:solidFill>
                            <a:srgbClr val="000000"/>
                          </a:solidFill>
                          <a:latin typeface="宋体" pitchFamily="2" charset="-122"/>
                          <a:ea typeface="宋体" pitchFamily="2" charset="-122"/>
                        </a:rPr>
                        <a:t>》</a:t>
                      </a:r>
                      <a:r>
                        <a:rPr lang="zh-CN" altLang="en-US" sz="1000" i="0">
                          <a:solidFill>
                            <a:srgbClr val="000000"/>
                          </a:solidFill>
                          <a:latin typeface="宋体" pitchFamily="2" charset="-122"/>
                          <a:ea typeface="宋体" pitchFamily="2" charset="-122"/>
                        </a:rPr>
                        <a:t>或</a:t>
                      </a:r>
                      <a:r>
                        <a:rPr lang="en-US" altLang="zh-CN" sz="1000" i="0">
                          <a:solidFill>
                            <a:srgbClr val="000000"/>
                          </a:solidFill>
                          <a:latin typeface="宋体" pitchFamily="2" charset="-122"/>
                          <a:ea typeface="宋体" pitchFamily="2" charset="-122"/>
                        </a:rPr>
                        <a:t>《2022</a:t>
                      </a:r>
                      <a:r>
                        <a:rPr lang="zh-CN" altLang="en-US" sz="1000" i="0">
                          <a:solidFill>
                            <a:srgbClr val="000000"/>
                          </a:solidFill>
                          <a:latin typeface="宋体" pitchFamily="2" charset="-122"/>
                          <a:ea typeface="宋体" pitchFamily="2" charset="-122"/>
                        </a:rPr>
                        <a:t>年政务数据资源字段需求表</a:t>
                      </a:r>
                      <a:r>
                        <a:rPr lang="en-US" altLang="zh-CN" sz="1000" i="0">
                          <a:solidFill>
                            <a:srgbClr val="000000"/>
                          </a:solidFill>
                          <a:latin typeface="宋体" pitchFamily="2" charset="-122"/>
                          <a:ea typeface="宋体" pitchFamily="2" charset="-122"/>
                        </a:rPr>
                        <a:t>》</a:t>
                      </a:r>
                      <a:r>
                        <a:rPr lang="zh-CN" altLang="en-US" sz="1000" i="0">
                          <a:solidFill>
                            <a:srgbClr val="000000"/>
                          </a:solidFill>
                          <a:latin typeface="宋体" pitchFamily="2" charset="-122"/>
                          <a:ea typeface="宋体" pitchFamily="2" charset="-122"/>
                        </a:rPr>
                        <a:t>或</a:t>
                      </a:r>
                      <a:r>
                        <a:rPr lang="en-US" altLang="zh-CN" sz="1000" i="0">
                          <a:solidFill>
                            <a:srgbClr val="000000"/>
                          </a:solidFill>
                          <a:latin typeface="宋体" pitchFamily="2" charset="-122"/>
                          <a:ea typeface="宋体" pitchFamily="2" charset="-122"/>
                        </a:rPr>
                        <a:t>《</a:t>
                      </a:r>
                      <a:r>
                        <a:rPr lang="zh-CN" altLang="en-US" sz="1000" i="0">
                          <a:solidFill>
                            <a:srgbClr val="000000"/>
                          </a:solidFill>
                          <a:latin typeface="宋体" pitchFamily="2" charset="-122"/>
                          <a:ea typeface="宋体" pitchFamily="2" charset="-122"/>
                        </a:rPr>
                        <a:t>数据登记目录字段需求表</a:t>
                      </a:r>
                      <a:r>
                        <a:rPr lang="en-US" altLang="zh-CN" sz="1000" i="0">
                          <a:solidFill>
                            <a:srgbClr val="000000"/>
                          </a:solidFill>
                          <a:latin typeface="宋体" pitchFamily="2" charset="-122"/>
                          <a:ea typeface="宋体" pitchFamily="2" charset="-122"/>
                        </a:rPr>
                        <a:t>》</a:t>
                      </a:r>
                      <a:endParaRPr lang="en-US" altLang="zh-CN" sz="10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a:spcBef>
                          <a:spcPct val="0"/>
                        </a:spcBef>
                        <a:spcAft>
                          <a:spcPct val="0"/>
                        </a:spcAft>
                      </a:pPr>
                      <a:r>
                        <a:rPr lang="en-US" altLang="zh-CN" sz="1000" i="0">
                          <a:solidFill>
                            <a:srgbClr val="C00000"/>
                          </a:solidFill>
                          <a:latin typeface="宋体" pitchFamily="2" charset="-122"/>
                          <a:ea typeface="宋体" pitchFamily="2" charset="-122"/>
                        </a:rPr>
                        <a:t>1.2017</a:t>
                      </a:r>
                      <a:r>
                        <a:rPr lang="zh-CN" altLang="en-US" sz="1000" i="0">
                          <a:solidFill>
                            <a:srgbClr val="C00000"/>
                          </a:solidFill>
                          <a:latin typeface="宋体" pitchFamily="2" charset="-122"/>
                          <a:ea typeface="宋体" pitchFamily="2" charset="-122"/>
                        </a:rPr>
                        <a:t>年政务服务信息资源字段需求表模版</a:t>
                      </a:r>
                      <a:endParaRPr lang="zh-CN" altLang="en-US" sz="1000" i="0">
                        <a:solidFill>
                          <a:srgbClr val="C00000"/>
                        </a:solidFill>
                        <a:latin typeface="宋体" pitchFamily="2" charset="-122"/>
                        <a:ea typeface="宋体" pitchFamily="2" charset="-122"/>
                      </a:endParaRPr>
                    </a:p>
                    <a:p>
                      <a:pPr marL="59055" indent="0" algn="ctr">
                        <a:spcBef>
                          <a:spcPct val="0"/>
                        </a:spcBef>
                        <a:spcAft>
                          <a:spcPct val="0"/>
                        </a:spcAft>
                      </a:pPr>
                      <a:r>
                        <a:rPr lang="en-US" altLang="zh-CN" sz="1000" i="0">
                          <a:solidFill>
                            <a:srgbClr val="C00000"/>
                          </a:solidFill>
                          <a:latin typeface="宋体" pitchFamily="2" charset="-122"/>
                          <a:ea typeface="宋体" pitchFamily="2" charset="-122"/>
                        </a:rPr>
                        <a:t>2.2022</a:t>
                      </a:r>
                      <a:r>
                        <a:rPr lang="zh-CN" altLang="en-US" sz="1000" i="0">
                          <a:solidFill>
                            <a:srgbClr val="C00000"/>
                          </a:solidFill>
                          <a:latin typeface="宋体" pitchFamily="2" charset="-122"/>
                          <a:ea typeface="宋体" pitchFamily="2" charset="-122"/>
                        </a:rPr>
                        <a:t>年政务数据资源字段需求表模版</a:t>
                      </a:r>
                      <a:endParaRPr lang="zh-CN" altLang="en-US" sz="1000" i="0">
                        <a:solidFill>
                          <a:srgbClr val="C00000"/>
                        </a:solidFill>
                        <a:latin typeface="宋体" pitchFamily="2" charset="-122"/>
                        <a:ea typeface="宋体" pitchFamily="2" charset="-122"/>
                      </a:endParaRPr>
                    </a:p>
                    <a:p>
                      <a:pPr marL="59055" indent="0" algn="ctr">
                        <a:spcBef>
                          <a:spcPct val="0"/>
                        </a:spcBef>
                        <a:spcAft>
                          <a:spcPct val="0"/>
                        </a:spcAft>
                      </a:pPr>
                      <a:r>
                        <a:rPr lang="en-US" altLang="zh-CN" sz="1000" i="0">
                          <a:solidFill>
                            <a:srgbClr val="C00000"/>
                          </a:solidFill>
                          <a:latin typeface="宋体" pitchFamily="2" charset="-122"/>
                          <a:ea typeface="宋体" pitchFamily="2" charset="-122"/>
                        </a:rPr>
                        <a:t>3.</a:t>
                      </a:r>
                      <a:r>
                        <a:rPr lang="zh-CN" altLang="en-US" sz="1000" i="0">
                          <a:solidFill>
                            <a:srgbClr val="C00000"/>
                          </a:solidFill>
                          <a:latin typeface="宋体" pitchFamily="2" charset="-122"/>
                          <a:ea typeface="宋体" pitchFamily="2" charset="-122"/>
                        </a:rPr>
                        <a:t>数据登记目录字段需求表模版</a:t>
                      </a:r>
                      <a:endParaRPr lang="zh-CN" altLang="en-US" sz="1000" i="0">
                        <a:solidFill>
                          <a:srgbClr val="C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560705">
                <a:tc>
                  <a:txBody>
                    <a:bodyPr/>
                    <a:p>
                      <a:pPr marL="59055" indent="0" algn="ctr" fontAlgn="ctr">
                        <a:spcBef>
                          <a:spcPct val="0"/>
                        </a:spcBef>
                        <a:spcAft>
                          <a:spcPct val="0"/>
                        </a:spcAft>
                      </a:pPr>
                      <a:r>
                        <a:rPr lang="en-US" altLang="zh-CN" sz="1000" i="0">
                          <a:solidFill>
                            <a:srgbClr val="000000"/>
                          </a:solidFill>
                          <a:latin typeface="宋体" pitchFamily="2" charset="-122"/>
                          <a:ea typeface="宋体" pitchFamily="2" charset="-122"/>
                        </a:rPr>
                        <a:t>5</a:t>
                      </a:r>
                      <a:endParaRPr lang="en-US" altLang="zh-CN" sz="10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1000" i="0">
                          <a:solidFill>
                            <a:srgbClr val="000000"/>
                          </a:solidFill>
                          <a:latin typeface="宋体" pitchFamily="2" charset="-122"/>
                          <a:ea typeface="宋体" pitchFamily="2" charset="-122"/>
                        </a:rPr>
                        <a:t>样本数据</a:t>
                      </a:r>
                      <a:endParaRPr lang="zh-CN" sz="10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1000" i="0">
                          <a:solidFill>
                            <a:srgbClr val="000000"/>
                          </a:solidFill>
                          <a:latin typeface="宋体" pitchFamily="2" charset="-122"/>
                          <a:ea typeface="宋体" pitchFamily="2" charset="-122"/>
                        </a:rPr>
                        <a:t>上传具有代表性的数据样本，支持</a:t>
                      </a:r>
                      <a:r>
                        <a:rPr lang="en-US" altLang="zh-CN" sz="1000" i="0">
                          <a:solidFill>
                            <a:srgbClr val="000000"/>
                          </a:solidFill>
                          <a:latin typeface="宋体" pitchFamily="2" charset="-122"/>
                          <a:ea typeface="宋体" pitchFamily="2" charset="-122"/>
                        </a:rPr>
                        <a:t>zip</a:t>
                      </a:r>
                      <a:r>
                        <a:rPr lang="zh-CN" altLang="en-US" sz="1000" i="0">
                          <a:solidFill>
                            <a:srgbClr val="000000"/>
                          </a:solidFill>
                          <a:latin typeface="宋体" pitchFamily="2" charset="-122"/>
                          <a:ea typeface="宋体" pitchFamily="2" charset="-122"/>
                        </a:rPr>
                        <a:t>、</a:t>
                      </a:r>
                      <a:r>
                        <a:rPr lang="en-US" altLang="zh-CN" sz="1000" i="0">
                          <a:solidFill>
                            <a:srgbClr val="000000"/>
                          </a:solidFill>
                          <a:latin typeface="宋体" pitchFamily="2" charset="-122"/>
                          <a:ea typeface="宋体" pitchFamily="2" charset="-122"/>
                        </a:rPr>
                        <a:t>rar</a:t>
                      </a:r>
                      <a:r>
                        <a:rPr lang="zh-CN" altLang="en-US" sz="1000" i="0">
                          <a:solidFill>
                            <a:srgbClr val="000000"/>
                          </a:solidFill>
                          <a:latin typeface="宋体" pitchFamily="2" charset="-122"/>
                          <a:ea typeface="宋体" pitchFamily="2" charset="-122"/>
                        </a:rPr>
                        <a:t>、</a:t>
                      </a:r>
                      <a:r>
                        <a:rPr lang="en-US" altLang="zh-CN" sz="1000" i="0">
                          <a:solidFill>
                            <a:srgbClr val="000000"/>
                          </a:solidFill>
                          <a:latin typeface="宋体" pitchFamily="2" charset="-122"/>
                          <a:ea typeface="宋体" pitchFamily="2" charset="-122"/>
                        </a:rPr>
                        <a:t>xlsx</a:t>
                      </a:r>
                      <a:r>
                        <a:rPr lang="zh-CN" altLang="en-US" sz="1000" i="0">
                          <a:solidFill>
                            <a:srgbClr val="000000"/>
                          </a:solidFill>
                          <a:latin typeface="宋体" pitchFamily="2" charset="-122"/>
                          <a:ea typeface="宋体" pitchFamily="2" charset="-122"/>
                        </a:rPr>
                        <a:t>、</a:t>
                      </a:r>
                      <a:r>
                        <a:rPr lang="en-US" altLang="zh-CN" sz="1000" i="0">
                          <a:solidFill>
                            <a:srgbClr val="000000"/>
                          </a:solidFill>
                          <a:latin typeface="宋体" pitchFamily="2" charset="-122"/>
                          <a:ea typeface="宋体" pitchFamily="2" charset="-122"/>
                        </a:rPr>
                        <a:t>doc</a:t>
                      </a:r>
                      <a:r>
                        <a:rPr lang="zh-CN" altLang="en-US" sz="1000" i="0">
                          <a:solidFill>
                            <a:srgbClr val="000000"/>
                          </a:solidFill>
                          <a:latin typeface="宋体" pitchFamily="2" charset="-122"/>
                          <a:ea typeface="宋体" pitchFamily="2" charset="-122"/>
                        </a:rPr>
                        <a:t>、</a:t>
                      </a:r>
                      <a:r>
                        <a:rPr lang="en-US" altLang="zh-CN" sz="1000" i="0">
                          <a:solidFill>
                            <a:srgbClr val="000000"/>
                          </a:solidFill>
                          <a:latin typeface="宋体" pitchFamily="2" charset="-122"/>
                          <a:ea typeface="宋体" pitchFamily="2" charset="-122"/>
                        </a:rPr>
                        <a:t>pdf</a:t>
                      </a:r>
                      <a:r>
                        <a:rPr lang="zh-CN" altLang="en-US" sz="1000" i="0">
                          <a:solidFill>
                            <a:srgbClr val="000000"/>
                          </a:solidFill>
                          <a:latin typeface="宋体" pitchFamily="2" charset="-122"/>
                          <a:ea typeface="宋体" pitchFamily="2" charset="-122"/>
                        </a:rPr>
                        <a:t>、</a:t>
                      </a:r>
                      <a:r>
                        <a:rPr lang="en-US" altLang="zh-CN" sz="1000" i="0">
                          <a:solidFill>
                            <a:srgbClr val="000000"/>
                          </a:solidFill>
                          <a:latin typeface="宋体" pitchFamily="2" charset="-122"/>
                          <a:ea typeface="宋体" pitchFamily="2" charset="-122"/>
                        </a:rPr>
                        <a:t>jpg</a:t>
                      </a:r>
                      <a:r>
                        <a:rPr lang="zh-CN" altLang="en-US" sz="1000" i="0">
                          <a:solidFill>
                            <a:srgbClr val="000000"/>
                          </a:solidFill>
                          <a:latin typeface="宋体" pitchFamily="2" charset="-122"/>
                          <a:ea typeface="宋体" pitchFamily="2" charset="-122"/>
                        </a:rPr>
                        <a:t>、</a:t>
                      </a:r>
                      <a:r>
                        <a:rPr lang="en-US" altLang="zh-CN" sz="1000" i="0">
                          <a:solidFill>
                            <a:srgbClr val="000000"/>
                          </a:solidFill>
                          <a:latin typeface="宋体" pitchFamily="2" charset="-122"/>
                          <a:ea typeface="宋体" pitchFamily="2" charset="-122"/>
                        </a:rPr>
                        <a:t>png</a:t>
                      </a:r>
                      <a:r>
                        <a:rPr lang="zh-CN" altLang="en-US" sz="1000" i="0">
                          <a:solidFill>
                            <a:srgbClr val="000000"/>
                          </a:solidFill>
                          <a:latin typeface="宋体" pitchFamily="2" charset="-122"/>
                          <a:ea typeface="宋体" pitchFamily="2" charset="-122"/>
                        </a:rPr>
                        <a:t>等格式。</a:t>
                      </a:r>
                      <a:endParaRPr lang="zh-CN" altLang="en-US" sz="10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a:spcBef>
                          <a:spcPct val="0"/>
                        </a:spcBef>
                        <a:spcAft>
                          <a:spcPct val="0"/>
                        </a:spcAft>
                      </a:pPr>
                      <a:r>
                        <a:rPr lang="zh-CN" sz="1000" i="0">
                          <a:solidFill>
                            <a:srgbClr val="C00000"/>
                          </a:solidFill>
                          <a:latin typeface="宋体" pitchFamily="2" charset="-122"/>
                          <a:ea typeface="宋体" pitchFamily="2" charset="-122"/>
                        </a:rPr>
                        <a:t>样例数据模板</a:t>
                      </a:r>
                      <a:endParaRPr lang="zh-CN" sz="1000" i="0">
                        <a:solidFill>
                          <a:srgbClr val="C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560070">
                <a:tc>
                  <a:txBody>
                    <a:bodyPr/>
                    <a:p>
                      <a:pPr marL="59055" indent="0" algn="ctr" fontAlgn="ctr">
                        <a:spcBef>
                          <a:spcPct val="0"/>
                        </a:spcBef>
                        <a:spcAft>
                          <a:spcPct val="0"/>
                        </a:spcAft>
                      </a:pPr>
                      <a:r>
                        <a:rPr lang="en-US" altLang="zh-CN" sz="1000" i="0">
                          <a:solidFill>
                            <a:srgbClr val="000000"/>
                          </a:solidFill>
                          <a:latin typeface="宋体" pitchFamily="2" charset="-122"/>
                          <a:ea typeface="宋体" pitchFamily="2" charset="-122"/>
                        </a:rPr>
                        <a:t>6</a:t>
                      </a:r>
                      <a:endParaRPr lang="en-US" altLang="zh-CN" sz="10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1000" i="0">
                          <a:solidFill>
                            <a:srgbClr val="000000"/>
                          </a:solidFill>
                          <a:latin typeface="宋体" pitchFamily="2" charset="-122"/>
                          <a:ea typeface="宋体" pitchFamily="2" charset="-122"/>
                        </a:rPr>
                        <a:t>数据合规性来源及承诺</a:t>
                      </a:r>
                      <a:endParaRPr lang="zh-CN" sz="10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1000" i="0">
                          <a:solidFill>
                            <a:srgbClr val="000000"/>
                          </a:solidFill>
                          <a:latin typeface="宋体" pitchFamily="2" charset="-122"/>
                          <a:ea typeface="宋体" pitchFamily="2" charset="-122"/>
                        </a:rPr>
                        <a:t>证明数据符合相关法律法规、行业标准及企业内部规定的证明材料。登记承诺书需加盖公章。</a:t>
                      </a:r>
                      <a:endParaRPr lang="zh-CN" sz="10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a:spcBef>
                          <a:spcPct val="0"/>
                        </a:spcBef>
                        <a:spcAft>
                          <a:spcPct val="0"/>
                        </a:spcAft>
                      </a:pPr>
                      <a:r>
                        <a:rPr lang="zh-CN" sz="1000" i="0">
                          <a:solidFill>
                            <a:srgbClr val="C00000"/>
                          </a:solidFill>
                          <a:latin typeface="宋体" pitchFamily="2" charset="-122"/>
                          <a:ea typeface="宋体" pitchFamily="2" charset="-122"/>
                        </a:rPr>
                        <a:t>登记承诺书模板</a:t>
                      </a:r>
                      <a:endParaRPr lang="zh-CN" sz="1000" i="0">
                        <a:solidFill>
                          <a:srgbClr val="C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747395">
                <a:tc>
                  <a:txBody>
                    <a:bodyPr/>
                    <a:p>
                      <a:pPr marL="59055" indent="0" algn="ctr" fontAlgn="ctr">
                        <a:spcBef>
                          <a:spcPct val="0"/>
                        </a:spcBef>
                        <a:spcAft>
                          <a:spcPct val="0"/>
                        </a:spcAft>
                      </a:pPr>
                      <a:r>
                        <a:rPr lang="en-US" altLang="zh-CN" sz="1000" i="0">
                          <a:solidFill>
                            <a:srgbClr val="000000"/>
                          </a:solidFill>
                          <a:latin typeface="宋体" pitchFamily="2" charset="-122"/>
                          <a:ea typeface="宋体" pitchFamily="2" charset="-122"/>
                        </a:rPr>
                        <a:t>7</a:t>
                      </a:r>
                      <a:endParaRPr lang="en-US" altLang="zh-CN" sz="10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1000" i="0">
                          <a:solidFill>
                            <a:srgbClr val="000000"/>
                          </a:solidFill>
                          <a:latin typeface="宋体" pitchFamily="2" charset="-122"/>
                          <a:ea typeface="宋体" pitchFamily="2" charset="-122"/>
                        </a:rPr>
                        <a:t>存证证明文件</a:t>
                      </a:r>
                      <a:endParaRPr lang="zh-CN" sz="10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fontAlgn="ctr">
                        <a:spcBef>
                          <a:spcPct val="0"/>
                        </a:spcBef>
                        <a:spcAft>
                          <a:spcPct val="0"/>
                        </a:spcAft>
                      </a:pPr>
                      <a:r>
                        <a:rPr lang="zh-CN" sz="1000" i="0">
                          <a:solidFill>
                            <a:srgbClr val="000000"/>
                          </a:solidFill>
                          <a:latin typeface="宋体" pitchFamily="2" charset="-122"/>
                          <a:ea typeface="宋体" pitchFamily="2" charset="-122"/>
                        </a:rPr>
                        <a:t>证明数据已经按照既定的存证方式进行存储和保护的正式文件或证据。包括自证文件、电子版存证证书或电子版公证书等。</a:t>
                      </a:r>
                      <a:endParaRPr lang="zh-CN" sz="1000" i="0">
                        <a:solidFill>
                          <a:srgbClr val="0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9055" indent="0" algn="ctr" defTabSz="914400">
                        <a:spcBef>
                          <a:spcPct val="0"/>
                        </a:spcBef>
                        <a:spcAft>
                          <a:spcPct val="0"/>
                        </a:spcAft>
                        <a:buFont typeface="Times New Roman" panose="02020603050405020304"/>
                        <a:buAutoNum type="arabicPeriod"/>
                        <a:tabLst>
                          <a:tab pos="198120" algn="l"/>
                        </a:tabLst>
                      </a:pPr>
                      <a:r>
                        <a:rPr lang="zh-CN" sz="1000" i="0">
                          <a:solidFill>
                            <a:srgbClr val="C00000"/>
                          </a:solidFill>
                          <a:latin typeface="宋体" pitchFamily="2" charset="-122"/>
                          <a:ea typeface="宋体" pitchFamily="2" charset="-122"/>
                        </a:rPr>
                        <a:t>公共数据资源登记存证指南</a:t>
                      </a:r>
                      <a:endParaRPr lang="zh-CN" sz="1000" i="0">
                        <a:solidFill>
                          <a:srgbClr val="C00000"/>
                        </a:solidFill>
                        <a:latin typeface="宋体" pitchFamily="2" charset="-122"/>
                        <a:ea typeface="宋体" pitchFamily="2" charset="-122"/>
                      </a:endParaRPr>
                    </a:p>
                    <a:p>
                      <a:pPr marL="59055" indent="0" algn="ctr" defTabSz="914400">
                        <a:spcBef>
                          <a:spcPct val="0"/>
                        </a:spcBef>
                        <a:spcAft>
                          <a:spcPct val="0"/>
                        </a:spcAft>
                        <a:buFont typeface="Times New Roman" panose="02020603050405020304"/>
                        <a:buAutoNum type="arabicPeriod"/>
                        <a:tabLst>
                          <a:tab pos="198120" algn="l"/>
                        </a:tabLst>
                      </a:pPr>
                      <a:r>
                        <a:rPr lang="zh-CN" sz="1000" i="0">
                          <a:solidFill>
                            <a:srgbClr val="C00000"/>
                          </a:solidFill>
                          <a:latin typeface="宋体" pitchFamily="2" charset="-122"/>
                          <a:ea typeface="宋体" pitchFamily="2" charset="-122"/>
                        </a:rPr>
                        <a:t>公共数据资源登记存证</a:t>
                      </a:r>
                      <a:r>
                        <a:rPr lang="en-US" altLang="zh-CN" sz="1000" i="0">
                          <a:solidFill>
                            <a:srgbClr val="C00000"/>
                          </a:solidFill>
                          <a:latin typeface="宋体" pitchFamily="2" charset="-122"/>
                          <a:ea typeface="宋体" pitchFamily="2" charset="-122"/>
                        </a:rPr>
                        <a:t>(</a:t>
                      </a:r>
                      <a:r>
                        <a:rPr lang="zh-CN" altLang="en-US" sz="1000" i="0">
                          <a:solidFill>
                            <a:srgbClr val="C00000"/>
                          </a:solidFill>
                          <a:latin typeface="宋体" pitchFamily="2" charset="-122"/>
                          <a:ea typeface="宋体" pitchFamily="2" charset="-122"/>
                        </a:rPr>
                        <a:t>自证</a:t>
                      </a:r>
                      <a:r>
                        <a:rPr lang="en-US" altLang="zh-CN" sz="1000" i="0">
                          <a:solidFill>
                            <a:srgbClr val="C00000"/>
                          </a:solidFill>
                          <a:latin typeface="宋体" pitchFamily="2" charset="-122"/>
                          <a:ea typeface="宋体" pitchFamily="2" charset="-122"/>
                        </a:rPr>
                        <a:t>)</a:t>
                      </a:r>
                      <a:r>
                        <a:rPr lang="zh-CN" altLang="en-US" sz="1000" i="0">
                          <a:solidFill>
                            <a:srgbClr val="C00000"/>
                          </a:solidFill>
                          <a:latin typeface="宋体" pitchFamily="2" charset="-122"/>
                          <a:ea typeface="宋体" pitchFamily="2" charset="-122"/>
                        </a:rPr>
                        <a:t>样例</a:t>
                      </a:r>
                      <a:endParaRPr lang="zh-CN" sz="1000" i="0">
                        <a:solidFill>
                          <a:srgbClr val="C00000"/>
                        </a:solidFill>
                        <a:latin typeface="宋体" pitchFamily="2" charset="-122"/>
                        <a:ea typeface="宋体" pitchFamily="2" charset="-122"/>
                      </a:endParaRPr>
                    </a:p>
                  </a:txBody>
                  <a:tcPr marL="68580" marR="68580" marT="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bl>
          </a:graphicData>
        </a:graphic>
      </p:graphicFrame>
    </p:spTree>
    <p:custDataLst>
      <p:tags r:id="rId2"/>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p:nvPr>
            <p:ph type="title"/>
            <p:custDataLst>
              <p:tags r:id="rId1"/>
            </p:custDataLst>
          </p:nvPr>
        </p:nvSpPr>
        <p:spPr/>
        <p:txBody>
          <a:bodyPr vert="horz" wrap="square" lIns="0" tIns="0" rIns="0" bIns="0" rtlCol="0" anchor="b">
            <a:normAutofit/>
          </a:bodyPr>
          <a:lstStyle/>
          <a:p>
            <a:pPr lvl="0" algn="l">
              <a:buClrTx/>
              <a:buSzTx/>
              <a:buFontTx/>
            </a:pPr>
            <a:r>
              <a:rPr lang="zh-CN" altLang="en-US" dirty="0">
                <a:sym typeface="+mn-ea"/>
              </a:rPr>
              <a:t>所需材料：</a:t>
            </a:r>
            <a:endParaRPr lang="zh-CN" altLang="en-US" dirty="0">
              <a:sym typeface="+mn-ea"/>
            </a:endParaRPr>
          </a:p>
        </p:txBody>
      </p:sp>
      <p:sp>
        <p:nvSpPr>
          <p:cNvPr id="3" name="内容占位符 2"/>
          <p:cNvSpPr/>
          <p:nvPr>
            <p:ph idx="1"/>
            <p:custDataLst>
              <p:tags r:id="rId2"/>
            </p:custDataLst>
          </p:nvPr>
        </p:nvSpPr>
        <p:spPr>
          <a:xfrm>
            <a:off x="695960" y="1301750"/>
            <a:ext cx="10800080" cy="4873625"/>
          </a:xfrm>
        </p:spPr>
        <p:txBody>
          <a:bodyPr/>
          <a:p>
            <a:r>
              <a:rPr lang="en-US" altLang="zh-CN">
                <a:latin typeface="微软雅黑" panose="020B0503020204020204" charset="-122"/>
                <a:ea typeface="微软雅黑" panose="020B0503020204020204" charset="-122"/>
                <a:cs typeface="微软雅黑" panose="020B0503020204020204" charset="-122"/>
              </a:rPr>
              <a:t>1.</a:t>
            </a:r>
            <a:r>
              <a:rPr lang="zh-CN" altLang="en-US">
                <a:latin typeface="微软雅黑" panose="020B0503020204020204" charset="-122"/>
                <a:ea typeface="微软雅黑" panose="020B0503020204020204" charset="-122"/>
                <a:cs typeface="微软雅黑" panose="020B0503020204020204" charset="-122"/>
              </a:rPr>
              <a:t>数据安全风险评估材料</a:t>
            </a:r>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当选择</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公共数据资源</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，或选择</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公共数据产品及服务</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且</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是否基于被授权资源开发</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选</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否</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时须上传《数据安全风险评估材料》。</a:t>
            </a:r>
            <a:endParaRPr lang="zh-CN" altLang="en-US">
              <a:latin typeface="微软雅黑" panose="020B0503020204020204" charset="-122"/>
              <a:ea typeface="微软雅黑" panose="020B0503020204020204" charset="-122"/>
              <a:cs typeface="微软雅黑" panose="020B0503020204020204" charset="-122"/>
            </a:endParaRPr>
          </a:p>
          <a:p>
            <a:r>
              <a:rPr lang="en-US">
                <a:latin typeface="微软雅黑" panose="020B0503020204020204" charset="-122"/>
                <a:ea typeface="微软雅黑" panose="020B0503020204020204" charset="-122"/>
                <a:cs typeface="微软雅黑" panose="020B0503020204020204" charset="-122"/>
                <a:sym typeface="+mn-ea"/>
              </a:rPr>
              <a:t>2.</a:t>
            </a:r>
            <a:r>
              <a:rPr lang="zh-CN" altLang="en-US">
                <a:latin typeface="微软雅黑" panose="020B0503020204020204" charset="-122"/>
                <a:ea typeface="微软雅黑" panose="020B0503020204020204" charset="-122"/>
                <a:cs typeface="微软雅黑" panose="020B0503020204020204" charset="-122"/>
                <a:sym typeface="+mn-ea"/>
              </a:rPr>
              <a:t>存证证明文件</a:t>
            </a:r>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sym typeface="+mn-ea"/>
              </a:rPr>
              <a:t>登记主体须上传存证证明文件，存证可以采用登记主体自证、区块链平台存证、公证处公证、其他第三方机构测评几类方式，文件内容按照《公共数据资源登记存证指南》中要求编写。</a:t>
            </a:r>
            <a:endParaRPr lang="zh-CN" altLang="en-US">
              <a:latin typeface="微软雅黑" panose="020B0503020204020204" charset="-122"/>
              <a:ea typeface="微软雅黑" panose="020B0503020204020204" charset="-122"/>
              <a:cs typeface="微软雅黑" panose="020B0503020204020204" charset="-122"/>
            </a:endParaRPr>
          </a:p>
          <a:p>
            <a:endParaRPr lang="zh-CN" altLang="en-US">
              <a:latin typeface="微软雅黑" panose="020B0503020204020204" charset="-122"/>
              <a:ea typeface="微软雅黑" panose="020B0503020204020204" charset="-122"/>
              <a:cs typeface="微软雅黑" panose="020B0503020204020204" charset="-122"/>
            </a:endParaRPr>
          </a:p>
        </p:txBody>
      </p:sp>
    </p:spTree>
    <p:custDataLst>
      <p:tags r:id="rId3"/>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p:nvPr>
            <p:ph idx="1"/>
            <p:custDataLst>
              <p:tags r:id="rId1"/>
            </p:custDataLst>
          </p:nvPr>
        </p:nvSpPr>
        <p:spPr/>
        <p:txBody>
          <a:bodyPr>
            <a:normAutofit lnSpcReduction="20000"/>
          </a:bodyPr>
          <a:p>
            <a:r>
              <a:rPr lang="en-US">
                <a:latin typeface="微软雅黑" panose="020B0503020204020204" charset="-122"/>
                <a:ea typeface="微软雅黑" panose="020B0503020204020204" charset="-122"/>
                <a:cs typeface="微软雅黑" panose="020B0503020204020204" charset="-122"/>
              </a:rPr>
              <a:t>3.</a:t>
            </a:r>
            <a:r>
              <a:rPr lang="zh-CN" altLang="en-US">
                <a:latin typeface="微软雅黑" panose="020B0503020204020204" charset="-122"/>
                <a:ea typeface="微软雅黑" panose="020B0503020204020204" charset="-122"/>
                <a:cs typeface="微软雅黑" panose="020B0503020204020204" charset="-122"/>
              </a:rPr>
              <a:t>共有主体授权书</a:t>
            </a:r>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当前申请的</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数据资源</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或</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数据产品和服务</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为多个机构的共同所属权时上传。参照《共有主体授权书模板》。</a:t>
            </a:r>
            <a:endParaRPr lang="zh-CN" altLang="en-US">
              <a:latin typeface="微软雅黑" panose="020B0503020204020204" charset="-122"/>
              <a:ea typeface="微软雅黑" panose="020B0503020204020204" charset="-122"/>
              <a:cs typeface="微软雅黑" panose="020B0503020204020204" charset="-122"/>
            </a:endParaRPr>
          </a:p>
          <a:p>
            <a:r>
              <a:rPr lang="en-US" altLang="zh-CN">
                <a:latin typeface="微软雅黑" panose="020B0503020204020204" charset="-122"/>
                <a:ea typeface="微软雅黑" panose="020B0503020204020204" charset="-122"/>
                <a:cs typeface="微软雅黑" panose="020B0503020204020204" charset="-122"/>
                <a:sym typeface="+mn-ea"/>
              </a:rPr>
              <a:t>4.</a:t>
            </a:r>
            <a:r>
              <a:rPr lang="zh-CN" altLang="en-US">
                <a:latin typeface="微软雅黑" panose="020B0503020204020204" charset="-122"/>
                <a:ea typeface="微软雅黑" panose="020B0503020204020204" charset="-122"/>
                <a:cs typeface="微软雅黑" panose="020B0503020204020204" charset="-122"/>
                <a:sym typeface="+mn-ea"/>
              </a:rPr>
              <a:t>数据字段项及样例数据</a:t>
            </a:r>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sym typeface="+mn-ea"/>
              </a:rPr>
              <a:t>申请公共数据资源登记时，须选择</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是否基于已有成果填报数据目录</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，根据选择的内容上传数据字段项，参照《</a:t>
            </a:r>
            <a:r>
              <a:rPr lang="en-US" altLang="zh-CN">
                <a:latin typeface="微软雅黑" panose="020B0503020204020204" charset="-122"/>
                <a:ea typeface="微软雅黑" panose="020B0503020204020204" charset="-122"/>
                <a:cs typeface="微软雅黑" panose="020B0503020204020204" charset="-122"/>
                <a:sym typeface="+mn-ea"/>
              </a:rPr>
              <a:t>17</a:t>
            </a:r>
            <a:r>
              <a:rPr lang="zh-CN" altLang="en-US">
                <a:latin typeface="微软雅黑" panose="020B0503020204020204" charset="-122"/>
                <a:ea typeface="微软雅黑" panose="020B0503020204020204" charset="-122"/>
                <a:cs typeface="微软雅黑" panose="020B0503020204020204" charset="-122"/>
                <a:sym typeface="+mn-ea"/>
              </a:rPr>
              <a:t>年政务信息资源字段需求表》或《</a:t>
            </a:r>
            <a:r>
              <a:rPr lang="en-US" altLang="zh-CN">
                <a:latin typeface="微软雅黑" panose="020B0503020204020204" charset="-122"/>
                <a:ea typeface="微软雅黑" panose="020B0503020204020204" charset="-122"/>
                <a:cs typeface="微软雅黑" panose="020B0503020204020204" charset="-122"/>
                <a:sym typeface="+mn-ea"/>
              </a:rPr>
              <a:t>22</a:t>
            </a:r>
            <a:r>
              <a:rPr lang="zh-CN" altLang="en-US">
                <a:latin typeface="微软雅黑" panose="020B0503020204020204" charset="-122"/>
                <a:ea typeface="微软雅黑" panose="020B0503020204020204" charset="-122"/>
                <a:cs typeface="微软雅黑" panose="020B0503020204020204" charset="-122"/>
                <a:sym typeface="+mn-ea"/>
              </a:rPr>
              <a:t>年政务数据资源字段需求表》或《数据登记目录字段需求表》，并上传样例数据，参照《样例数据》</a:t>
            </a:r>
            <a:endParaRPr lang="zh-CN" altLang="en-US">
              <a:latin typeface="微软雅黑" panose="020B0503020204020204" charset="-122"/>
              <a:ea typeface="微软雅黑" panose="020B0503020204020204" charset="-122"/>
              <a:cs typeface="微软雅黑" panose="020B0503020204020204" charset="-122"/>
              <a:sym typeface="+mn-ea"/>
            </a:endParaRPr>
          </a:p>
          <a:p>
            <a:r>
              <a:rPr lang="en-US" altLang="zh-CN">
                <a:latin typeface="微软雅黑" panose="020B0503020204020204" charset="-122"/>
                <a:ea typeface="微软雅黑" panose="020B0503020204020204" charset="-122"/>
                <a:cs typeface="微软雅黑" panose="020B0503020204020204" charset="-122"/>
                <a:sym typeface="+mn-ea"/>
              </a:rPr>
              <a:t>5</a:t>
            </a:r>
            <a:r>
              <a:rPr lang="zh-CN" altLang="en-US">
                <a:latin typeface="微软雅黑" panose="020B0503020204020204" charset="-122"/>
                <a:ea typeface="微软雅黑" panose="020B0503020204020204" charset="-122"/>
                <a:cs typeface="微软雅黑" panose="020B0503020204020204" charset="-122"/>
                <a:sym typeface="+mn-ea"/>
              </a:rPr>
              <a:t>、登记承诺</a:t>
            </a:r>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sym typeface="+mn-ea"/>
              </a:rPr>
              <a:t>登记主体须上传</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登记承诺</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，参考《登记承诺书模板》</a:t>
            </a:r>
            <a:endParaRPr lang="zh-CN" altLang="en-US">
              <a:latin typeface="微软雅黑" panose="020B0503020204020204" charset="-122"/>
              <a:ea typeface="微软雅黑" panose="020B0503020204020204" charset="-122"/>
              <a:cs typeface="微软雅黑" panose="020B0503020204020204" charset="-122"/>
            </a:endParaRPr>
          </a:p>
          <a:p>
            <a:endParaRPr lang="zh-CN" altLang="en-US">
              <a:latin typeface="微软雅黑" panose="020B0503020204020204" charset="-122"/>
              <a:ea typeface="微软雅黑" panose="020B0503020204020204" charset="-122"/>
              <a:cs typeface="微软雅黑" panose="020B0503020204020204" charset="-122"/>
            </a:endParaRPr>
          </a:p>
          <a:p>
            <a:endParaRPr lang="zh-CN" altLang="en-US">
              <a:latin typeface="微软雅黑" panose="020B0503020204020204" charset="-122"/>
              <a:ea typeface="微软雅黑" panose="020B0503020204020204" charset="-122"/>
              <a:cs typeface="微软雅黑" panose="020B0503020204020204" charset="-122"/>
            </a:endParaRPr>
          </a:p>
        </p:txBody>
      </p:sp>
    </p:spTree>
    <p:custDataLst>
      <p:tags r:id="rId2"/>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p:nvPr>
            <p:ph idx="1"/>
            <p:custDataLst>
              <p:tags r:id="rId1"/>
            </p:custDataLst>
          </p:nvPr>
        </p:nvSpPr>
        <p:spPr/>
        <p:txBody>
          <a:bodyPr/>
          <a:p>
            <a:r>
              <a:rPr lang="en-US" altLang="zh-CN">
                <a:latin typeface="微软雅黑" panose="020B0503020204020204" charset="-122"/>
                <a:ea typeface="微软雅黑" panose="020B0503020204020204" charset="-122"/>
                <a:cs typeface="微软雅黑" panose="020B0503020204020204" charset="-122"/>
              </a:rPr>
              <a:t>6</a:t>
            </a:r>
            <a:r>
              <a:rPr lang="zh-CN" altLang="en-US">
                <a:latin typeface="微软雅黑" panose="020B0503020204020204" charset="-122"/>
                <a:ea typeface="微软雅黑" panose="020B0503020204020204" charset="-122"/>
                <a:cs typeface="微软雅黑" panose="020B0503020204020204" charset="-122"/>
              </a:rPr>
              <a:t>、数据产品服务附加信息</a:t>
            </a:r>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申请</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公共数据产品和服务</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登记时，须上传。根据实际情况清晰描述产品和服务的详情，具体内容及文档格式不限，可从以下角度进行描述：</a:t>
            </a:r>
            <a:endParaRPr lang="zh-CN" altLang="en-US">
              <a:latin typeface="微软雅黑" panose="020B0503020204020204" charset="-122"/>
              <a:ea typeface="微软雅黑" panose="020B0503020204020204" charset="-122"/>
              <a:cs typeface="微软雅黑" panose="020B0503020204020204" charset="-122"/>
            </a:endParaRPr>
          </a:p>
          <a:p>
            <a:r>
              <a:rPr lang="en-US" altLang="en-US">
                <a:latin typeface="微软雅黑" panose="020B0503020204020204" charset="-122"/>
                <a:ea typeface="微软雅黑" panose="020B0503020204020204" charset="-122"/>
                <a:cs typeface="微软雅黑" panose="020B0503020204020204" charset="-122"/>
              </a:rPr>
              <a:t> </a:t>
            </a:r>
            <a:r>
              <a:rPr lang="en-US" altLang="zh-CN">
                <a:latin typeface="微软雅黑" panose="020B0503020204020204" charset="-122"/>
                <a:ea typeface="微软雅黑" panose="020B0503020204020204" charset="-122"/>
                <a:cs typeface="微软雅黑" panose="020B0503020204020204" charset="-122"/>
              </a:rPr>
              <a:t> </a:t>
            </a:r>
            <a:r>
              <a:rPr lang="en-US" altLang="en-US">
                <a:latin typeface="微软雅黑" panose="020B0503020204020204" charset="-122"/>
                <a:ea typeface="微软雅黑" panose="020B0503020204020204" charset="-122"/>
                <a:cs typeface="微软雅黑" panose="020B0503020204020204" charset="-122"/>
              </a:rPr>
              <a:t> </a:t>
            </a:r>
            <a:r>
              <a:rPr lang="en-US" altLang="zh-CN">
                <a:latin typeface="微软雅黑" panose="020B0503020204020204" charset="-122"/>
                <a:ea typeface="微软雅黑" panose="020B0503020204020204" charset="-122"/>
                <a:cs typeface="微软雅黑" panose="020B0503020204020204" charset="-122"/>
              </a:rPr>
              <a:t>1</a:t>
            </a:r>
            <a:r>
              <a:rPr lang="zh-CN" altLang="en-US">
                <a:latin typeface="微软雅黑" panose="020B0503020204020204" charset="-122"/>
                <a:ea typeface="微软雅黑" panose="020B0503020204020204" charset="-122"/>
                <a:cs typeface="微软雅黑" panose="020B0503020204020204" charset="-122"/>
              </a:rPr>
              <a:t>）开发技术：包括编程语言、框架、工具等。</a:t>
            </a:r>
            <a:endParaRPr lang="zh-CN" altLang="en-US">
              <a:latin typeface="微软雅黑" panose="020B0503020204020204" charset="-122"/>
              <a:ea typeface="微软雅黑" panose="020B0503020204020204" charset="-122"/>
              <a:cs typeface="微软雅黑" panose="020B0503020204020204" charset="-122"/>
            </a:endParaRPr>
          </a:p>
          <a:p>
            <a:r>
              <a:rPr lang="en-US" altLang="en-US">
                <a:latin typeface="微软雅黑" panose="020B0503020204020204" charset="-122"/>
                <a:ea typeface="微软雅黑" panose="020B0503020204020204" charset="-122"/>
                <a:cs typeface="微软雅黑" panose="020B0503020204020204" charset="-122"/>
              </a:rPr>
              <a:t> </a:t>
            </a:r>
            <a:r>
              <a:rPr lang="en-US" altLang="zh-CN">
                <a:latin typeface="微软雅黑" panose="020B0503020204020204" charset="-122"/>
                <a:ea typeface="微软雅黑" panose="020B0503020204020204" charset="-122"/>
                <a:cs typeface="微软雅黑" panose="020B0503020204020204" charset="-122"/>
              </a:rPr>
              <a:t> </a:t>
            </a:r>
            <a:r>
              <a:rPr lang="en-US" altLang="en-US">
                <a:latin typeface="微软雅黑" panose="020B0503020204020204" charset="-122"/>
                <a:ea typeface="微软雅黑" panose="020B0503020204020204" charset="-122"/>
                <a:cs typeface="微软雅黑" panose="020B0503020204020204" charset="-122"/>
              </a:rPr>
              <a:t> </a:t>
            </a:r>
            <a:r>
              <a:rPr lang="en-US" altLang="zh-CN">
                <a:latin typeface="微软雅黑" panose="020B0503020204020204" charset="-122"/>
                <a:ea typeface="微软雅黑" panose="020B0503020204020204" charset="-122"/>
                <a:cs typeface="微软雅黑" panose="020B0503020204020204" charset="-122"/>
              </a:rPr>
              <a:t>2</a:t>
            </a:r>
            <a:r>
              <a:rPr lang="zh-CN" altLang="en-US">
                <a:latin typeface="微软雅黑" panose="020B0503020204020204" charset="-122"/>
                <a:ea typeface="微软雅黑" panose="020B0503020204020204" charset="-122"/>
                <a:cs typeface="微软雅黑" panose="020B0503020204020204" charset="-122"/>
              </a:rPr>
              <a:t>）产品和服务内容：概述所提供的服务或产品。</a:t>
            </a:r>
            <a:endParaRPr lang="zh-CN" altLang="en-US">
              <a:latin typeface="微软雅黑" panose="020B0503020204020204" charset="-122"/>
              <a:ea typeface="微软雅黑" panose="020B0503020204020204" charset="-122"/>
              <a:cs typeface="微软雅黑" panose="020B0503020204020204" charset="-122"/>
            </a:endParaRPr>
          </a:p>
          <a:p>
            <a:r>
              <a:rPr lang="en-US" altLang="en-US">
                <a:latin typeface="微软雅黑" panose="020B0503020204020204" charset="-122"/>
                <a:ea typeface="微软雅黑" panose="020B0503020204020204" charset="-122"/>
                <a:cs typeface="微软雅黑" panose="020B0503020204020204" charset="-122"/>
              </a:rPr>
              <a:t> </a:t>
            </a:r>
            <a:r>
              <a:rPr lang="en-US" altLang="zh-CN">
                <a:latin typeface="微软雅黑" panose="020B0503020204020204" charset="-122"/>
                <a:ea typeface="微软雅黑" panose="020B0503020204020204" charset="-122"/>
                <a:cs typeface="微软雅黑" panose="020B0503020204020204" charset="-122"/>
              </a:rPr>
              <a:t> </a:t>
            </a:r>
            <a:r>
              <a:rPr lang="en-US" altLang="en-US">
                <a:latin typeface="微软雅黑" panose="020B0503020204020204" charset="-122"/>
                <a:ea typeface="微软雅黑" panose="020B0503020204020204" charset="-122"/>
                <a:cs typeface="微软雅黑" panose="020B0503020204020204" charset="-122"/>
              </a:rPr>
              <a:t> </a:t>
            </a:r>
            <a:r>
              <a:rPr lang="en-US" altLang="zh-CN">
                <a:latin typeface="微软雅黑" panose="020B0503020204020204" charset="-122"/>
                <a:ea typeface="微软雅黑" panose="020B0503020204020204" charset="-122"/>
                <a:cs typeface="微软雅黑" panose="020B0503020204020204" charset="-122"/>
              </a:rPr>
              <a:t>3</a:t>
            </a:r>
            <a:r>
              <a:rPr lang="zh-CN" altLang="en-US">
                <a:latin typeface="微软雅黑" panose="020B0503020204020204" charset="-122"/>
                <a:ea typeface="微软雅黑" panose="020B0503020204020204" charset="-122"/>
                <a:cs typeface="微软雅黑" panose="020B0503020204020204" charset="-122"/>
              </a:rPr>
              <a:t>）功能描述：列出产品功能及如何满足用户需求。</a:t>
            </a:r>
            <a:endParaRPr lang="zh-CN" altLang="en-US">
              <a:latin typeface="微软雅黑" panose="020B0503020204020204" charset="-122"/>
              <a:ea typeface="微软雅黑" panose="020B0503020204020204" charset="-122"/>
              <a:cs typeface="微软雅黑" panose="020B0503020204020204" charset="-122"/>
            </a:endParaRPr>
          </a:p>
          <a:p>
            <a:r>
              <a:rPr lang="en-US" altLang="en-US">
                <a:latin typeface="微软雅黑" panose="020B0503020204020204" charset="-122"/>
                <a:ea typeface="微软雅黑" panose="020B0503020204020204" charset="-122"/>
                <a:cs typeface="微软雅黑" panose="020B0503020204020204" charset="-122"/>
              </a:rPr>
              <a:t> </a:t>
            </a:r>
            <a:r>
              <a:rPr lang="en-US" altLang="zh-CN">
                <a:latin typeface="微软雅黑" panose="020B0503020204020204" charset="-122"/>
                <a:ea typeface="微软雅黑" panose="020B0503020204020204" charset="-122"/>
                <a:cs typeface="微软雅黑" panose="020B0503020204020204" charset="-122"/>
              </a:rPr>
              <a:t> </a:t>
            </a:r>
            <a:r>
              <a:rPr lang="en-US" altLang="en-US">
                <a:latin typeface="微软雅黑" panose="020B0503020204020204" charset="-122"/>
                <a:ea typeface="微软雅黑" panose="020B0503020204020204" charset="-122"/>
                <a:cs typeface="微软雅黑" panose="020B0503020204020204" charset="-122"/>
              </a:rPr>
              <a:t> </a:t>
            </a:r>
            <a:r>
              <a:rPr lang="en-US" altLang="zh-CN">
                <a:latin typeface="微软雅黑" panose="020B0503020204020204" charset="-122"/>
                <a:ea typeface="微软雅黑" panose="020B0503020204020204" charset="-122"/>
                <a:cs typeface="微软雅黑" panose="020B0503020204020204" charset="-122"/>
              </a:rPr>
              <a:t>4</a:t>
            </a:r>
            <a:r>
              <a:rPr lang="zh-CN" altLang="en-US">
                <a:latin typeface="微软雅黑" panose="020B0503020204020204" charset="-122"/>
                <a:ea typeface="微软雅黑" panose="020B0503020204020204" charset="-122"/>
                <a:cs typeface="微软雅黑" panose="020B0503020204020204" charset="-122"/>
              </a:rPr>
              <a:t>）应用场景：说明产品和服务适用的场景及解决的问题。</a:t>
            </a:r>
            <a:endParaRPr lang="zh-CN" altLang="en-US">
              <a:latin typeface="微软雅黑" panose="020B0503020204020204" charset="-122"/>
              <a:ea typeface="微软雅黑" panose="020B0503020204020204" charset="-122"/>
              <a:cs typeface="微软雅黑" panose="020B0503020204020204" charset="-122"/>
            </a:endParaRPr>
          </a:p>
        </p:txBody>
      </p:sp>
    </p:spTree>
    <p:custDataLst>
      <p:tags r:id="rId2"/>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p:nvPr>
            <p:ph type="title"/>
            <p:custDataLst>
              <p:tags r:id="rId1"/>
            </p:custDataLst>
          </p:nvPr>
        </p:nvSpPr>
        <p:spPr/>
        <p:txBody>
          <a:bodyPr vert="horz" wrap="square" lIns="0" tIns="0" rIns="0" bIns="0" rtlCol="0" anchor="b">
            <a:normAutofit/>
          </a:bodyPr>
          <a:lstStyle/>
          <a:p>
            <a:pPr lvl="0" algn="ctr">
              <a:buClrTx/>
              <a:buSzTx/>
              <a:buFontTx/>
            </a:pPr>
            <a:r>
              <a:rPr lang="zh-CN" altLang="en-US" dirty="0">
                <a:sym typeface="+mn-ea"/>
              </a:rPr>
              <a:t>注意：</a:t>
            </a:r>
            <a:endParaRPr lang="zh-CN" altLang="en-US" dirty="0">
              <a:sym typeface="+mn-ea"/>
            </a:endParaRPr>
          </a:p>
        </p:txBody>
      </p:sp>
      <p:sp>
        <p:nvSpPr>
          <p:cNvPr id="3" name="内容占位符 2"/>
          <p:cNvSpPr/>
          <p:nvPr>
            <p:ph idx="1"/>
            <p:custDataLst>
              <p:tags r:id="rId2"/>
            </p:custDataLst>
          </p:nvPr>
        </p:nvSpPr>
        <p:spPr/>
        <p:txBody>
          <a:bodyPr/>
          <a:p>
            <a:r>
              <a:rPr lang="zh-CN" altLang="en-US" sz="3600">
                <a:solidFill>
                  <a:srgbClr val="FF0000"/>
                </a:solidFill>
              </a:rPr>
              <a:t>数据安全风险评估材料，存证证明文件、共有主体授权书，登记承诺书都需要加盖公章</a:t>
            </a:r>
            <a:endParaRPr lang="zh-CN" altLang="en-US" sz="3600">
              <a:solidFill>
                <a:srgbClr val="FF0000"/>
              </a:solidFill>
            </a:endParaRPr>
          </a:p>
        </p:txBody>
      </p:sp>
    </p:spTree>
    <p:custDataLst>
      <p:tags r:id="rId3"/>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p:nvPr>
            <p:ph type="title"/>
            <p:custDataLst>
              <p:tags r:id="rId1"/>
            </p:custDataLst>
          </p:nvPr>
        </p:nvSpPr>
        <p:spPr/>
        <p:txBody>
          <a:bodyPr vert="horz" wrap="square" lIns="0" tIns="0" rIns="0" bIns="0" rtlCol="0" anchor="b">
            <a:normAutofit/>
          </a:bodyPr>
          <a:lstStyle/>
          <a:p>
            <a:pPr lvl="0" algn="l">
              <a:buClrTx/>
              <a:buSzTx/>
              <a:buFontTx/>
            </a:pPr>
            <a:r>
              <a:rPr lang="zh-CN" altLang="en-US" dirty="0">
                <a:sym typeface="+mn-ea"/>
              </a:rPr>
              <a:t>填报导图：</a:t>
            </a:r>
            <a:endParaRPr lang="zh-CN" altLang="en-US" dirty="0">
              <a:sym typeface="+mn-ea"/>
            </a:endParaRPr>
          </a:p>
        </p:txBody>
      </p:sp>
      <p:pic>
        <p:nvPicPr>
          <p:cNvPr id="5" name="图片 5" descr="IMG_256"/>
          <p:cNvPicPr>
            <a:picLocks noChangeAspect="1"/>
          </p:cNvPicPr>
          <p:nvPr>
            <p:ph idx="1"/>
            <p:custDataLst>
              <p:tags r:id="rId2"/>
            </p:custDataLst>
          </p:nvPr>
        </p:nvPicPr>
        <p:blipFill>
          <a:blip r:embed="rId3"/>
          <a:stretch>
            <a:fillRect/>
          </a:stretch>
        </p:blipFill>
        <p:spPr>
          <a:xfrm>
            <a:off x="4434205" y="245745"/>
            <a:ext cx="3773805" cy="6328410"/>
          </a:xfrm>
          <a:prstGeom prst="rect">
            <a:avLst/>
          </a:prstGeom>
          <a:noFill/>
          <a:ln w="12700" cmpd="sng">
            <a:solidFill>
              <a:schemeClr val="accent1">
                <a:shade val="50000"/>
              </a:schemeClr>
            </a:solidFill>
            <a:prstDash val="sysDot"/>
          </a:ln>
        </p:spPr>
      </p:pic>
    </p:spTree>
    <p:custDataLst>
      <p:tags r:id="rId4"/>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p:nvPr>
            <p:ph type="title"/>
            <p:custDataLst>
              <p:tags r:id="rId1"/>
            </p:custDataLst>
          </p:nvPr>
        </p:nvSpPr>
        <p:spPr/>
        <p:txBody>
          <a:bodyPr/>
          <a:p>
            <a:pPr algn="l">
              <a:buClrTx/>
              <a:buSzTx/>
              <a:buFontTx/>
            </a:pPr>
            <a:r>
              <a:rPr lang="zh-CN" altLang="en-US">
                <a:sym typeface="+mn-ea"/>
              </a:rPr>
              <a:t>1.相关政策</a:t>
            </a:r>
            <a:endParaRPr lang="zh-CN" altLang="en-US"/>
          </a:p>
        </p:txBody>
      </p:sp>
      <p:sp>
        <p:nvSpPr>
          <p:cNvPr id="3" name="内容占位符 2"/>
          <p:cNvSpPr/>
          <p:nvPr>
            <p:ph idx="1"/>
            <p:custDataLst>
              <p:tags r:id="rId2"/>
            </p:custDataLst>
          </p:nvPr>
        </p:nvSpPr>
        <p:spPr>
          <a:xfrm>
            <a:off x="695960" y="1301750"/>
            <a:ext cx="5400040" cy="4873625"/>
          </a:xfrm>
        </p:spPr>
        <p:txBody>
          <a:bodyPr/>
          <a:p>
            <a:r>
              <a:rPr lang="zh-CN" altLang="en-US" sz="1800"/>
              <a:t>中共中央办公厅 国务院办公厅《关于加快公共数据资源开发利用的意见》</a:t>
            </a:r>
            <a:endParaRPr lang="zh-CN" altLang="en-US" sz="1800"/>
          </a:p>
          <a:p>
            <a:endParaRPr lang="en-US" altLang="zh-CN" sz="1750">
              <a:latin typeface="楷体_GB2312" panose="02010609030101010101" charset="-122"/>
              <a:ea typeface="楷体_GB2312" panose="02010609030101010101" charset="-122"/>
              <a:cs typeface="楷体_GB2312" panose="02010609030101010101" charset="-122"/>
            </a:endParaRPr>
          </a:p>
          <a:p>
            <a:pPr marL="0" algn="l">
              <a:spcBef>
                <a:spcPts val="0"/>
              </a:spcBef>
              <a:buClrTx/>
              <a:buSzTx/>
              <a:buNone/>
            </a:pPr>
            <a:r>
              <a:rPr lang="en-US" altLang="zh-CN" sz="1750">
                <a:latin typeface="楷体_GB2312" panose="02010609030101010101" charset="-122"/>
                <a:ea typeface="楷体_GB2312" panose="02010609030101010101" charset="-122"/>
                <a:cs typeface="楷体_GB2312" panose="02010609030101010101" charset="-122"/>
              </a:rPr>
              <a:t>    </a:t>
            </a:r>
            <a:r>
              <a:rPr lang="zh-CN" altLang="en-US" sz="1750">
                <a:latin typeface="楷体_GB2312" panose="02010609030101010101" charset="-122"/>
                <a:ea typeface="楷体_GB2312" panose="02010609030101010101" charset="-122"/>
                <a:cs typeface="楷体_GB2312" panose="02010609030101010101" charset="-122"/>
              </a:rPr>
              <a:t>（四）健全资源管理制度。建立公共数据资源登记制度，依托政务数据目录，根据应用需求，编制形成公共数据资源目录，对纳入授权运营范围的公共数据资源实行登记管理。提高公共数据资源可用性，推动数据资源标准化、规范化建设，开展数据分类分级管理，强化数据源头治理和质量监督检查，实现数据质量可反馈、使用过程可追溯、数据异议可处置。</a:t>
            </a:r>
            <a:endParaRPr lang="zh-CN" altLang="en-US" sz="1750">
              <a:latin typeface="楷体_GB2312" panose="02010609030101010101" charset="-122"/>
              <a:ea typeface="楷体_GB2312" panose="02010609030101010101" charset="-122"/>
              <a:cs typeface="楷体_GB2312" panose="02010609030101010101" charset="-122"/>
            </a:endParaRPr>
          </a:p>
        </p:txBody>
      </p:sp>
      <p:pic>
        <p:nvPicPr>
          <p:cNvPr id="5" name="图片 4"/>
          <p:cNvPicPr>
            <a:picLocks noChangeAspect="1"/>
          </p:cNvPicPr>
          <p:nvPr/>
        </p:nvPicPr>
        <p:blipFill>
          <a:blip r:embed="rId3"/>
          <a:stretch>
            <a:fillRect/>
          </a:stretch>
        </p:blipFill>
        <p:spPr>
          <a:xfrm>
            <a:off x="6671945" y="1301750"/>
            <a:ext cx="4473575" cy="5095240"/>
          </a:xfrm>
          <a:prstGeom prst="rect">
            <a:avLst/>
          </a:prstGeom>
        </p:spPr>
      </p:pic>
      <p:pic>
        <p:nvPicPr>
          <p:cNvPr id="6" name="图片 5"/>
          <p:cNvPicPr>
            <a:picLocks noChangeAspect="1"/>
          </p:cNvPicPr>
          <p:nvPr/>
        </p:nvPicPr>
        <p:blipFill>
          <a:blip r:embed="rId4"/>
          <a:stretch>
            <a:fillRect/>
          </a:stretch>
        </p:blipFill>
        <p:spPr>
          <a:xfrm>
            <a:off x="7285990" y="1306830"/>
            <a:ext cx="4417060" cy="5090160"/>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p:nvPr>
            <p:ph type="title"/>
            <p:custDataLst>
              <p:tags r:id="rId1"/>
            </p:custDataLst>
          </p:nvPr>
        </p:nvSpPr>
        <p:spPr/>
        <p:txBody>
          <a:bodyPr vert="horz" wrap="square" lIns="0" tIns="0" rIns="0" bIns="0" rtlCol="0" anchor="b">
            <a:normAutofit/>
          </a:bodyPr>
          <a:lstStyle/>
          <a:p>
            <a:pPr lvl="0" algn="ctr">
              <a:buClrTx/>
              <a:buSzTx/>
              <a:buFontTx/>
            </a:pPr>
            <a:r>
              <a:rPr lang="zh-CN" altLang="en-US" b="0" dirty="0">
                <a:latin typeface="方正小标宋简体" panose="03000509000000000000" charset="-122"/>
                <a:ea typeface="方正小标宋简体" panose="03000509000000000000" charset="-122"/>
                <a:sym typeface="+mn-ea"/>
              </a:rPr>
              <a:t>三、变更登记</a:t>
            </a:r>
            <a:endParaRPr lang="zh-CN" altLang="en-US" b="0" dirty="0">
              <a:latin typeface="方正小标宋简体" panose="03000509000000000000" charset="-122"/>
              <a:ea typeface="方正小标宋简体" panose="03000509000000000000" charset="-122"/>
              <a:sym typeface="+mn-ea"/>
            </a:endParaRPr>
          </a:p>
        </p:txBody>
      </p:sp>
      <p:sp>
        <p:nvSpPr>
          <p:cNvPr id="3" name="内容占位符 2"/>
          <p:cNvSpPr/>
          <p:nvPr>
            <p:ph idx="1"/>
            <p:custDataLst>
              <p:tags r:id="rId2"/>
            </p:custDataLst>
          </p:nvPr>
        </p:nvSpPr>
        <p:spPr/>
        <p:txBody>
          <a:bodyPr>
            <a:normAutofit fontScale="90000"/>
          </a:bodyPr>
          <a:p>
            <a:r>
              <a:rPr lang="zh-CN" altLang="en-US">
                <a:latin typeface="微软雅黑" panose="020B0503020204020204" charset="-122"/>
                <a:ea typeface="微软雅黑" panose="020B0503020204020204" charset="-122"/>
                <a:cs typeface="微软雅黑" panose="020B0503020204020204" charset="-122"/>
              </a:rPr>
              <a:t>对于涉及数据来源、数据资源情况、数据产品和服务、存证情况等发生重要更新或重大变化的，或者登记主体信息发生重大变化的，登记主体应及时向登记机构申请变更登记。具体情形包括：</a:t>
            </a:r>
            <a:endParaRPr lang="zh-CN" altLang="en-US">
              <a:latin typeface="微软雅黑" panose="020B0503020204020204" charset="-122"/>
              <a:ea typeface="微软雅黑" panose="020B0503020204020204" charset="-122"/>
              <a:cs typeface="微软雅黑" panose="020B0503020204020204" charset="-122"/>
            </a:endParaRPr>
          </a:p>
          <a:p>
            <a:r>
              <a:rPr lang="en-US" altLang="zh-CN">
                <a:latin typeface="微软雅黑" panose="020B0503020204020204" charset="-122"/>
                <a:ea typeface="微软雅黑" panose="020B0503020204020204" charset="-122"/>
                <a:cs typeface="微软雅黑" panose="020B0503020204020204" charset="-122"/>
              </a:rPr>
              <a:t>1.</a:t>
            </a:r>
            <a:r>
              <a:rPr lang="zh-CN" altLang="en-US">
                <a:latin typeface="微软雅黑" panose="020B0503020204020204" charset="-122"/>
                <a:ea typeface="微软雅黑" panose="020B0503020204020204" charset="-122"/>
                <a:cs typeface="微软雅黑" panose="020B0503020204020204" charset="-122"/>
              </a:rPr>
              <a:t>登记主体信息发生变化。公共数据资源（或数据产品和服务）登记主体发生重组、合并、拆分等重大变化时应开展变更登记。因机构重组合并、公共数据资源归属转移等原因导致登记主体发生变更的，应由新的登记主体向登记机构申请变更登记。</a:t>
            </a:r>
            <a:endParaRPr lang="zh-CN" altLang="en-US">
              <a:latin typeface="微软雅黑" panose="020B0503020204020204" charset="-122"/>
              <a:ea typeface="微软雅黑" panose="020B0503020204020204" charset="-122"/>
              <a:cs typeface="微软雅黑" panose="020B0503020204020204" charset="-122"/>
            </a:endParaRPr>
          </a:p>
          <a:p>
            <a:r>
              <a:rPr lang="en-US" altLang="zh-CN">
                <a:latin typeface="微软雅黑" panose="020B0503020204020204" charset="-122"/>
                <a:ea typeface="微软雅黑" panose="020B0503020204020204" charset="-122"/>
                <a:cs typeface="微软雅黑" panose="020B0503020204020204" charset="-122"/>
              </a:rPr>
              <a:t>2.</a:t>
            </a:r>
            <a:r>
              <a:rPr lang="zh-CN" altLang="en-US">
                <a:latin typeface="微软雅黑" panose="020B0503020204020204" charset="-122"/>
                <a:ea typeface="微软雅黑" panose="020B0503020204020204" charset="-122"/>
                <a:cs typeface="微软雅黑" panose="020B0503020204020204" charset="-122"/>
              </a:rPr>
              <a:t>数据基本信息发生变化。如公共数据资源（或数据产品和服务）名称、类型、用途、覆盖区域范围发生变化时应开展变更登记。</a:t>
            </a:r>
            <a:endParaRPr lang="zh-CN" altLang="en-US">
              <a:latin typeface="微软雅黑" panose="020B0503020204020204" charset="-122"/>
              <a:ea typeface="微软雅黑" panose="020B0503020204020204" charset="-122"/>
              <a:cs typeface="微软雅黑" panose="020B0503020204020204" charset="-122"/>
            </a:endParaRPr>
          </a:p>
          <a:p>
            <a:r>
              <a:rPr lang="en-US" altLang="zh-CN">
                <a:latin typeface="微软雅黑" panose="020B0503020204020204" charset="-122"/>
                <a:ea typeface="微软雅黑" panose="020B0503020204020204" charset="-122"/>
                <a:cs typeface="微软雅黑" panose="020B0503020204020204" charset="-122"/>
              </a:rPr>
              <a:t>3.</a:t>
            </a:r>
            <a:r>
              <a:rPr lang="zh-CN" altLang="en-US">
                <a:latin typeface="微软雅黑" panose="020B0503020204020204" charset="-122"/>
                <a:ea typeface="微软雅黑" panose="020B0503020204020204" charset="-122"/>
                <a:cs typeface="微软雅黑" panose="020B0503020204020204" charset="-122"/>
              </a:rPr>
              <a:t>数据生产及其他信息发生变化。当公共数据资源（或数据产品和服务）提供格式、更新频率、存证方式、应用场景、共享开发类型、共有主体发生变化时应开展变更登记。</a:t>
            </a:r>
            <a:endParaRPr lang="zh-CN" altLang="en-US">
              <a:latin typeface="微软雅黑" panose="020B0503020204020204" charset="-122"/>
              <a:ea typeface="微软雅黑" panose="020B0503020204020204" charset="-122"/>
              <a:cs typeface="微软雅黑" panose="020B0503020204020204" charset="-122"/>
            </a:endParaRPr>
          </a:p>
        </p:txBody>
      </p:sp>
    </p:spTree>
    <p:custDataLst>
      <p:tags r:id="rId3"/>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p:nvPr>
            <p:ph type="title"/>
            <p:custDataLst>
              <p:tags r:id="rId1"/>
            </p:custDataLst>
          </p:nvPr>
        </p:nvSpPr>
        <p:spPr/>
        <p:txBody>
          <a:bodyPr vert="horz" wrap="square" lIns="0" tIns="0" rIns="0" bIns="0" rtlCol="0" anchor="b">
            <a:normAutofit/>
          </a:bodyPr>
          <a:lstStyle/>
          <a:p>
            <a:pPr lvl="0" algn="ctr">
              <a:buClrTx/>
              <a:buSzTx/>
              <a:buFontTx/>
            </a:pPr>
            <a:r>
              <a:rPr lang="zh-CN" altLang="en-US" dirty="0">
                <a:sym typeface="+mn-ea"/>
              </a:rPr>
              <a:t>所需材料：</a:t>
            </a:r>
            <a:endParaRPr lang="zh-CN" altLang="en-US" dirty="0">
              <a:sym typeface="+mn-ea"/>
            </a:endParaRPr>
          </a:p>
        </p:txBody>
      </p:sp>
      <p:sp>
        <p:nvSpPr>
          <p:cNvPr id="3" name="内容占位符 2"/>
          <p:cNvSpPr/>
          <p:nvPr>
            <p:ph idx="1"/>
            <p:custDataLst>
              <p:tags r:id="rId2"/>
            </p:custDataLst>
          </p:nvPr>
        </p:nvSpPr>
        <p:spPr/>
        <p:txBody>
          <a:bodyPr/>
          <a:p>
            <a:r>
              <a:rPr lang="en-US" altLang="zh-CN">
                <a:latin typeface="微软雅黑" panose="020B0503020204020204" charset="-122"/>
                <a:ea typeface="微软雅黑" panose="020B0503020204020204" charset="-122"/>
                <a:cs typeface="微软雅黑" panose="020B0503020204020204" charset="-122"/>
              </a:rPr>
              <a:t>1.</a:t>
            </a:r>
            <a:r>
              <a:rPr lang="zh-CN" altLang="en-US">
                <a:latin typeface="微软雅黑" panose="020B0503020204020204" charset="-122"/>
                <a:ea typeface="微软雅黑" panose="020B0503020204020204" charset="-122"/>
                <a:cs typeface="微软雅黑" panose="020B0503020204020204" charset="-122"/>
              </a:rPr>
              <a:t>变更原因。登记主体说明对已登记公共数据资源（或数据产品和服务）进行变更登记的原因。</a:t>
            </a:r>
            <a:endParaRPr lang="zh-CN" altLang="en-US">
              <a:latin typeface="微软雅黑" panose="020B0503020204020204" charset="-122"/>
              <a:ea typeface="微软雅黑" panose="020B0503020204020204" charset="-122"/>
              <a:cs typeface="微软雅黑" panose="020B0503020204020204" charset="-122"/>
            </a:endParaRPr>
          </a:p>
          <a:p>
            <a:r>
              <a:rPr lang="en-US" altLang="zh-CN">
                <a:latin typeface="微软雅黑" panose="020B0503020204020204" charset="-122"/>
                <a:ea typeface="微软雅黑" panose="020B0503020204020204" charset="-122"/>
                <a:cs typeface="微软雅黑" panose="020B0503020204020204" charset="-122"/>
              </a:rPr>
              <a:t>2.</a:t>
            </a:r>
            <a:r>
              <a:rPr lang="zh-CN" altLang="en-US">
                <a:latin typeface="微软雅黑" panose="020B0503020204020204" charset="-122"/>
                <a:ea typeface="微软雅黑" panose="020B0503020204020204" charset="-122"/>
                <a:cs typeface="微软雅黑" panose="020B0503020204020204" charset="-122"/>
              </a:rPr>
              <a:t>变更内容。登记主体相对于首次登记，变更登记时对公共数据资源（或数据产品和服务）相关信息的变更内容。</a:t>
            </a:r>
            <a:endParaRPr lang="zh-CN" altLang="en-US">
              <a:latin typeface="微软雅黑" panose="020B0503020204020204" charset="-122"/>
              <a:ea typeface="微软雅黑" panose="020B0503020204020204" charset="-122"/>
              <a:cs typeface="微软雅黑" panose="020B0503020204020204" charset="-122"/>
            </a:endParaRPr>
          </a:p>
          <a:p>
            <a:r>
              <a:rPr lang="en-US" altLang="zh-CN">
                <a:latin typeface="微软雅黑" panose="020B0503020204020204" charset="-122"/>
                <a:ea typeface="微软雅黑" panose="020B0503020204020204" charset="-122"/>
                <a:cs typeface="微软雅黑" panose="020B0503020204020204" charset="-122"/>
              </a:rPr>
              <a:t>3.</a:t>
            </a:r>
            <a:r>
              <a:rPr lang="zh-CN" altLang="en-US">
                <a:latin typeface="微软雅黑" panose="020B0503020204020204" charset="-122"/>
                <a:ea typeface="微软雅黑" panose="020B0503020204020204" charset="-122"/>
                <a:cs typeface="微软雅黑" panose="020B0503020204020204" charset="-122"/>
              </a:rPr>
              <a:t>变更证明材料。登记主体进行变更登记时，涉及登记主体、公共数据资源（或数据产品和服务）变更相关的证明材料。</a:t>
            </a:r>
            <a:endParaRPr lang="zh-CN" altLang="en-US">
              <a:latin typeface="微软雅黑" panose="020B0503020204020204" charset="-122"/>
              <a:ea typeface="微软雅黑" panose="020B0503020204020204" charset="-122"/>
              <a:cs typeface="微软雅黑" panose="020B0503020204020204" charset="-122"/>
            </a:endParaRPr>
          </a:p>
          <a:p>
            <a:r>
              <a:rPr lang="en-US" altLang="zh-CN">
                <a:latin typeface="微软雅黑" panose="020B0503020204020204" charset="-122"/>
                <a:ea typeface="微软雅黑" panose="020B0503020204020204" charset="-122"/>
                <a:cs typeface="微软雅黑" panose="020B0503020204020204" charset="-122"/>
              </a:rPr>
              <a:t>4.</a:t>
            </a:r>
            <a:r>
              <a:rPr lang="zh-CN" altLang="en-US">
                <a:latin typeface="微软雅黑" panose="020B0503020204020204" charset="-122"/>
                <a:ea typeface="微软雅黑" panose="020B0503020204020204" charset="-122"/>
                <a:cs typeface="微软雅黑" panose="020B0503020204020204" charset="-122"/>
              </a:rPr>
              <a:t>申请承诺函。登记主体对公共数据资源（或数据产品和服务）进行变更登记申请的承诺。</a:t>
            </a:r>
            <a:endParaRPr lang="zh-CN" altLang="en-US">
              <a:latin typeface="微软雅黑" panose="020B0503020204020204" charset="-122"/>
              <a:ea typeface="微软雅黑" panose="020B0503020204020204" charset="-122"/>
              <a:cs typeface="微软雅黑" panose="020B0503020204020204" charset="-122"/>
            </a:endParaRPr>
          </a:p>
        </p:txBody>
      </p:sp>
    </p:spTree>
    <p:custDataLst>
      <p:tags r:id="rId3"/>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p:nvPr>
            <p:ph type="title"/>
            <p:custDataLst>
              <p:tags r:id="rId1"/>
            </p:custDataLst>
          </p:nvPr>
        </p:nvSpPr>
        <p:spPr/>
        <p:txBody>
          <a:bodyPr vert="horz" wrap="square" lIns="0" tIns="0" rIns="0" bIns="0" rtlCol="0" anchor="b">
            <a:normAutofit/>
          </a:bodyPr>
          <a:lstStyle/>
          <a:p>
            <a:pPr lvl="0" algn="ctr">
              <a:buClrTx/>
              <a:buSzTx/>
              <a:buFontTx/>
            </a:pPr>
            <a:r>
              <a:rPr lang="zh-CN" altLang="en-US" b="0" dirty="0">
                <a:latin typeface="方正小标宋简体" panose="03000509000000000000" charset="-122"/>
                <a:ea typeface="方正小标宋简体" panose="03000509000000000000" charset="-122"/>
                <a:sym typeface="+mn-ea"/>
              </a:rPr>
              <a:t>四、更正登记</a:t>
            </a:r>
            <a:endParaRPr lang="zh-CN" altLang="en-US" b="0" dirty="0">
              <a:latin typeface="方正小标宋简体" panose="03000509000000000000" charset="-122"/>
              <a:ea typeface="方正小标宋简体" panose="03000509000000000000" charset="-122"/>
              <a:sym typeface="+mn-ea"/>
            </a:endParaRPr>
          </a:p>
        </p:txBody>
      </p:sp>
      <p:sp>
        <p:nvSpPr>
          <p:cNvPr id="3" name="内容占位符 2"/>
          <p:cNvSpPr/>
          <p:nvPr>
            <p:ph idx="1"/>
            <p:custDataLst>
              <p:tags r:id="rId2"/>
            </p:custDataLst>
          </p:nvPr>
        </p:nvSpPr>
        <p:spPr/>
        <p:txBody>
          <a:bodyPr/>
          <a:p>
            <a:r>
              <a:rPr lang="zh-CN" altLang="en-US"/>
              <a:t>登记主体认为已登记公共数据资源（或数据产品和服务）信息有误的，可以申请更正登记。</a:t>
            </a:r>
            <a:endParaRPr lang="zh-CN" altLang="en-US"/>
          </a:p>
        </p:txBody>
      </p:sp>
    </p:spTree>
    <p:custDataLst>
      <p:tags r:id="rId3"/>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p:nvPr>
            <p:ph idx="1"/>
            <p:custDataLst>
              <p:tags r:id="rId1"/>
            </p:custDataLst>
          </p:nvPr>
        </p:nvSpPr>
        <p:spPr/>
        <p:txBody>
          <a:bodyPr/>
          <a:p>
            <a:r>
              <a:rPr lang="zh-CN" altLang="en-US">
                <a:latin typeface="微软雅黑" panose="020B0503020204020204" charset="-122"/>
                <a:ea typeface="微软雅黑" panose="020B0503020204020204" charset="-122"/>
                <a:cs typeface="微软雅黑" panose="020B0503020204020204" charset="-122"/>
              </a:rPr>
              <a:t>登记主体在办理更正登记申请时应填写以下信息及提交相关材料：</a:t>
            </a:r>
            <a:endParaRPr lang="zh-CN" altLang="en-US">
              <a:latin typeface="微软雅黑" panose="020B0503020204020204" charset="-122"/>
              <a:ea typeface="微软雅黑" panose="020B0503020204020204" charset="-122"/>
              <a:cs typeface="微软雅黑" panose="020B0503020204020204" charset="-122"/>
            </a:endParaRPr>
          </a:p>
          <a:p>
            <a:r>
              <a:rPr lang="en-US" altLang="en-US">
                <a:latin typeface="微软雅黑" panose="020B0503020204020204" charset="-122"/>
                <a:ea typeface="微软雅黑" panose="020B0503020204020204" charset="-122"/>
                <a:cs typeface="微软雅黑" panose="020B0503020204020204" charset="-122"/>
              </a:rPr>
              <a:t> </a:t>
            </a:r>
            <a:r>
              <a:rPr lang="en-US" altLang="zh-CN">
                <a:latin typeface="微软雅黑" panose="020B0503020204020204" charset="-122"/>
                <a:ea typeface="微软雅黑" panose="020B0503020204020204" charset="-122"/>
                <a:cs typeface="微软雅黑" panose="020B0503020204020204" charset="-122"/>
              </a:rPr>
              <a:t> </a:t>
            </a:r>
            <a:r>
              <a:rPr lang="en-US" altLang="en-US">
                <a:latin typeface="微软雅黑" panose="020B0503020204020204" charset="-122"/>
                <a:ea typeface="微软雅黑" panose="020B0503020204020204" charset="-122"/>
                <a:cs typeface="微软雅黑" panose="020B0503020204020204" charset="-122"/>
              </a:rPr>
              <a:t> </a:t>
            </a:r>
            <a:r>
              <a:rPr lang="en-US" altLang="zh-CN">
                <a:latin typeface="微软雅黑" panose="020B0503020204020204" charset="-122"/>
                <a:ea typeface="微软雅黑" panose="020B0503020204020204" charset="-122"/>
                <a:cs typeface="微软雅黑" panose="020B0503020204020204" charset="-122"/>
              </a:rPr>
              <a:t>1.</a:t>
            </a:r>
            <a:r>
              <a:rPr lang="zh-CN" altLang="en-US">
                <a:latin typeface="微软雅黑" panose="020B0503020204020204" charset="-122"/>
                <a:ea typeface="微软雅黑" panose="020B0503020204020204" charset="-122"/>
                <a:cs typeface="微软雅黑" panose="020B0503020204020204" charset="-122"/>
              </a:rPr>
              <a:t>更正原因。登记主体说明对已登记公共数据资源（或数据产品和服务）进行更正登记的原因。</a:t>
            </a:r>
            <a:endParaRPr lang="zh-CN" altLang="en-US">
              <a:latin typeface="微软雅黑" panose="020B0503020204020204" charset="-122"/>
              <a:ea typeface="微软雅黑" panose="020B0503020204020204" charset="-122"/>
              <a:cs typeface="微软雅黑" panose="020B0503020204020204" charset="-122"/>
            </a:endParaRPr>
          </a:p>
          <a:p>
            <a:r>
              <a:rPr lang="en-US" altLang="en-US">
                <a:latin typeface="微软雅黑" panose="020B0503020204020204" charset="-122"/>
                <a:ea typeface="微软雅黑" panose="020B0503020204020204" charset="-122"/>
                <a:cs typeface="微软雅黑" panose="020B0503020204020204" charset="-122"/>
              </a:rPr>
              <a:t> </a:t>
            </a:r>
            <a:r>
              <a:rPr lang="en-US" altLang="zh-CN">
                <a:latin typeface="微软雅黑" panose="020B0503020204020204" charset="-122"/>
                <a:ea typeface="微软雅黑" panose="020B0503020204020204" charset="-122"/>
                <a:cs typeface="微软雅黑" panose="020B0503020204020204" charset="-122"/>
              </a:rPr>
              <a:t> </a:t>
            </a:r>
            <a:r>
              <a:rPr lang="en-US" altLang="en-US">
                <a:latin typeface="微软雅黑" panose="020B0503020204020204" charset="-122"/>
                <a:ea typeface="微软雅黑" panose="020B0503020204020204" charset="-122"/>
                <a:cs typeface="微软雅黑" panose="020B0503020204020204" charset="-122"/>
              </a:rPr>
              <a:t> </a:t>
            </a:r>
            <a:r>
              <a:rPr lang="en-US" altLang="zh-CN">
                <a:latin typeface="微软雅黑" panose="020B0503020204020204" charset="-122"/>
                <a:ea typeface="微软雅黑" panose="020B0503020204020204" charset="-122"/>
                <a:cs typeface="微软雅黑" panose="020B0503020204020204" charset="-122"/>
              </a:rPr>
              <a:t>2.</a:t>
            </a:r>
            <a:r>
              <a:rPr lang="zh-CN" altLang="en-US">
                <a:latin typeface="微软雅黑" panose="020B0503020204020204" charset="-122"/>
                <a:ea typeface="微软雅黑" panose="020B0503020204020204" charset="-122"/>
                <a:cs typeface="微软雅黑" panose="020B0503020204020204" charset="-122"/>
              </a:rPr>
              <a:t>更正内容说明。登记主体相对于首次登记，更正登记时对公共数据资源（或数据产品和服务）相关信息的更正内容。</a:t>
            </a:r>
            <a:endParaRPr lang="zh-CN" altLang="en-US">
              <a:latin typeface="微软雅黑" panose="020B0503020204020204" charset="-122"/>
              <a:ea typeface="微软雅黑" panose="020B0503020204020204" charset="-122"/>
              <a:cs typeface="微软雅黑" panose="020B0503020204020204" charset="-122"/>
            </a:endParaRPr>
          </a:p>
          <a:p>
            <a:r>
              <a:rPr lang="en-US" altLang="en-US">
                <a:latin typeface="微软雅黑" panose="020B0503020204020204" charset="-122"/>
                <a:ea typeface="微软雅黑" panose="020B0503020204020204" charset="-122"/>
                <a:cs typeface="微软雅黑" panose="020B0503020204020204" charset="-122"/>
              </a:rPr>
              <a:t> </a:t>
            </a:r>
            <a:r>
              <a:rPr lang="en-US" altLang="zh-CN">
                <a:latin typeface="微软雅黑" panose="020B0503020204020204" charset="-122"/>
                <a:ea typeface="微软雅黑" panose="020B0503020204020204" charset="-122"/>
                <a:cs typeface="微软雅黑" panose="020B0503020204020204" charset="-122"/>
              </a:rPr>
              <a:t> </a:t>
            </a:r>
            <a:r>
              <a:rPr lang="en-US" altLang="en-US">
                <a:latin typeface="微软雅黑" panose="020B0503020204020204" charset="-122"/>
                <a:ea typeface="微软雅黑" panose="020B0503020204020204" charset="-122"/>
                <a:cs typeface="微软雅黑" panose="020B0503020204020204" charset="-122"/>
              </a:rPr>
              <a:t> </a:t>
            </a:r>
            <a:r>
              <a:rPr lang="en-US" altLang="zh-CN">
                <a:latin typeface="微软雅黑" panose="020B0503020204020204" charset="-122"/>
                <a:ea typeface="微软雅黑" panose="020B0503020204020204" charset="-122"/>
                <a:cs typeface="微软雅黑" panose="020B0503020204020204" charset="-122"/>
              </a:rPr>
              <a:t>3.</a:t>
            </a:r>
            <a:r>
              <a:rPr lang="zh-CN" altLang="en-US">
                <a:latin typeface="微软雅黑" panose="020B0503020204020204" charset="-122"/>
                <a:ea typeface="微软雅黑" panose="020B0503020204020204" charset="-122"/>
                <a:cs typeface="微软雅黑" panose="020B0503020204020204" charset="-122"/>
              </a:rPr>
              <a:t>更正证明材料。登记主体进行更正登记时，涉及登记主体、公共数据资源（或数据产品和服务）更正相关的证明材料。</a:t>
            </a:r>
            <a:endParaRPr lang="zh-CN" altLang="en-US">
              <a:latin typeface="微软雅黑" panose="020B0503020204020204" charset="-122"/>
              <a:ea typeface="微软雅黑" panose="020B0503020204020204" charset="-122"/>
              <a:cs typeface="微软雅黑" panose="020B0503020204020204" charset="-122"/>
            </a:endParaRPr>
          </a:p>
          <a:p>
            <a:r>
              <a:rPr lang="en-US" altLang="en-US">
                <a:latin typeface="微软雅黑" panose="020B0503020204020204" charset="-122"/>
                <a:ea typeface="微软雅黑" panose="020B0503020204020204" charset="-122"/>
                <a:cs typeface="微软雅黑" panose="020B0503020204020204" charset="-122"/>
              </a:rPr>
              <a:t> </a:t>
            </a:r>
            <a:r>
              <a:rPr lang="en-US" altLang="zh-CN">
                <a:latin typeface="微软雅黑" panose="020B0503020204020204" charset="-122"/>
                <a:ea typeface="微软雅黑" panose="020B0503020204020204" charset="-122"/>
                <a:cs typeface="微软雅黑" panose="020B0503020204020204" charset="-122"/>
              </a:rPr>
              <a:t> </a:t>
            </a:r>
            <a:r>
              <a:rPr lang="en-US" altLang="en-US">
                <a:latin typeface="微软雅黑" panose="020B0503020204020204" charset="-122"/>
                <a:ea typeface="微软雅黑" panose="020B0503020204020204" charset="-122"/>
                <a:cs typeface="微软雅黑" panose="020B0503020204020204" charset="-122"/>
              </a:rPr>
              <a:t> </a:t>
            </a:r>
            <a:r>
              <a:rPr lang="en-US" altLang="zh-CN">
                <a:latin typeface="微软雅黑" panose="020B0503020204020204" charset="-122"/>
                <a:ea typeface="微软雅黑" panose="020B0503020204020204" charset="-122"/>
                <a:cs typeface="微软雅黑" panose="020B0503020204020204" charset="-122"/>
              </a:rPr>
              <a:t>4.</a:t>
            </a:r>
            <a:r>
              <a:rPr lang="zh-CN" altLang="en-US">
                <a:latin typeface="微软雅黑" panose="020B0503020204020204" charset="-122"/>
                <a:ea typeface="微软雅黑" panose="020B0503020204020204" charset="-122"/>
                <a:cs typeface="微软雅黑" panose="020B0503020204020204" charset="-122"/>
              </a:rPr>
              <a:t>申请承诺函。登记主体对公共数据资源（或数据产品和服务）进行更正登记申请的承诺。</a:t>
            </a:r>
            <a:endParaRPr lang="zh-CN" altLang="en-US">
              <a:latin typeface="微软雅黑" panose="020B0503020204020204" charset="-122"/>
              <a:ea typeface="微软雅黑" panose="020B0503020204020204" charset="-122"/>
              <a:cs typeface="微软雅黑" panose="020B0503020204020204" charset="-122"/>
            </a:endParaRPr>
          </a:p>
        </p:txBody>
      </p:sp>
    </p:spTree>
    <p:custDataLst>
      <p:tags r:id="rId2"/>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p:nvPr>
            <p:ph type="title"/>
            <p:custDataLst>
              <p:tags r:id="rId1"/>
            </p:custDataLst>
          </p:nvPr>
        </p:nvSpPr>
        <p:spPr/>
        <p:txBody>
          <a:bodyPr vert="horz" wrap="square" lIns="0" tIns="0" rIns="0" bIns="0" rtlCol="0" anchor="b">
            <a:normAutofit/>
          </a:bodyPr>
          <a:lstStyle/>
          <a:p>
            <a:pPr lvl="0" algn="ctr">
              <a:buClrTx/>
              <a:buSzTx/>
              <a:buFontTx/>
            </a:pPr>
            <a:r>
              <a:rPr lang="zh-CN" altLang="en-US" b="0" dirty="0">
                <a:latin typeface="方正小标宋简体" panose="03000509000000000000" charset="-122"/>
                <a:ea typeface="方正小标宋简体" panose="03000509000000000000" charset="-122"/>
                <a:sym typeface="+mn-ea"/>
              </a:rPr>
              <a:t>五、注销登记</a:t>
            </a:r>
            <a:endParaRPr lang="zh-CN" altLang="en-US" b="0" dirty="0">
              <a:latin typeface="方正小标宋简体" panose="03000509000000000000" charset="-122"/>
              <a:ea typeface="方正小标宋简体" panose="03000509000000000000" charset="-122"/>
              <a:sym typeface="+mn-ea"/>
            </a:endParaRPr>
          </a:p>
        </p:txBody>
      </p:sp>
      <p:sp>
        <p:nvSpPr>
          <p:cNvPr id="3" name="内容占位符 2"/>
          <p:cNvSpPr/>
          <p:nvPr>
            <p:ph idx="1"/>
            <p:custDataLst>
              <p:tags r:id="rId2"/>
            </p:custDataLst>
          </p:nvPr>
        </p:nvSpPr>
        <p:spPr/>
        <p:txBody>
          <a:bodyPr/>
          <a:p>
            <a:r>
              <a:rPr lang="zh-CN" altLang="en-US">
                <a:latin typeface="微软雅黑" panose="020B0503020204020204" charset="-122"/>
                <a:ea typeface="微软雅黑" panose="020B0503020204020204" charset="-122"/>
                <a:cs typeface="微软雅黑" panose="020B0503020204020204" charset="-122"/>
              </a:rPr>
              <a:t>有下列情形之一的，登记主体应申请办理注销登记，登记机构自受理之日起</a:t>
            </a:r>
            <a:r>
              <a:rPr lang="en-US" altLang="zh-CN">
                <a:latin typeface="微软雅黑" panose="020B0503020204020204" charset="-122"/>
                <a:ea typeface="微软雅黑" panose="020B0503020204020204" charset="-122"/>
                <a:cs typeface="微软雅黑" panose="020B0503020204020204" charset="-122"/>
              </a:rPr>
              <a:t>10</a:t>
            </a:r>
            <a:r>
              <a:rPr lang="zh-CN" altLang="en-US">
                <a:latin typeface="微软雅黑" panose="020B0503020204020204" charset="-122"/>
                <a:ea typeface="微软雅黑" panose="020B0503020204020204" charset="-122"/>
                <a:cs typeface="微软雅黑" panose="020B0503020204020204" charset="-122"/>
              </a:rPr>
              <a:t>个工作日之内完成注销。</a:t>
            </a:r>
            <a:endParaRPr lang="zh-CN" altLang="en-US">
              <a:latin typeface="微软雅黑" panose="020B0503020204020204" charset="-122"/>
              <a:ea typeface="微软雅黑" panose="020B0503020204020204" charset="-122"/>
              <a:cs typeface="微软雅黑" panose="020B0503020204020204" charset="-122"/>
            </a:endParaRPr>
          </a:p>
          <a:p>
            <a:r>
              <a:rPr lang="en-US" altLang="zh-CN">
                <a:latin typeface="微软雅黑" panose="020B0503020204020204" charset="-122"/>
                <a:ea typeface="微软雅黑" panose="020B0503020204020204" charset="-122"/>
                <a:cs typeface="微软雅黑" panose="020B0503020204020204" charset="-122"/>
              </a:rPr>
              <a:t>1.</a:t>
            </a:r>
            <a:r>
              <a:rPr lang="zh-CN" altLang="en-US">
                <a:latin typeface="微软雅黑" panose="020B0503020204020204" charset="-122"/>
                <a:ea typeface="微软雅黑" panose="020B0503020204020204" charset="-122"/>
                <a:cs typeface="微软雅黑" panose="020B0503020204020204" charset="-122"/>
              </a:rPr>
              <a:t>公共数据资源不可复原或灭失的；</a:t>
            </a:r>
            <a:endParaRPr lang="zh-CN" altLang="en-US">
              <a:latin typeface="微软雅黑" panose="020B0503020204020204" charset="-122"/>
              <a:ea typeface="微软雅黑" panose="020B0503020204020204" charset="-122"/>
              <a:cs typeface="微软雅黑" panose="020B0503020204020204" charset="-122"/>
            </a:endParaRPr>
          </a:p>
          <a:p>
            <a:r>
              <a:rPr lang="en-US" altLang="zh-CN">
                <a:latin typeface="微软雅黑" panose="020B0503020204020204" charset="-122"/>
                <a:ea typeface="微软雅黑" panose="020B0503020204020204" charset="-122"/>
                <a:cs typeface="微软雅黑" panose="020B0503020204020204" charset="-122"/>
              </a:rPr>
              <a:t>2.</a:t>
            </a:r>
            <a:r>
              <a:rPr lang="zh-CN" altLang="en-US">
                <a:latin typeface="微软雅黑" panose="020B0503020204020204" charset="-122"/>
                <a:ea typeface="微软雅黑" panose="020B0503020204020204" charset="-122"/>
                <a:cs typeface="微软雅黑" panose="020B0503020204020204" charset="-122"/>
              </a:rPr>
              <a:t>登记主体放弃相关权益或权益期限届满的；</a:t>
            </a:r>
            <a:endParaRPr lang="zh-CN" altLang="en-US">
              <a:latin typeface="微软雅黑" panose="020B0503020204020204" charset="-122"/>
              <a:ea typeface="微软雅黑" panose="020B0503020204020204" charset="-122"/>
              <a:cs typeface="微软雅黑" panose="020B0503020204020204" charset="-122"/>
            </a:endParaRPr>
          </a:p>
          <a:p>
            <a:r>
              <a:rPr lang="en-US" altLang="zh-CN">
                <a:latin typeface="微软雅黑" panose="020B0503020204020204" charset="-122"/>
                <a:ea typeface="微软雅黑" panose="020B0503020204020204" charset="-122"/>
                <a:cs typeface="微软雅黑" panose="020B0503020204020204" charset="-122"/>
              </a:rPr>
              <a:t>3.</a:t>
            </a:r>
            <a:r>
              <a:rPr lang="zh-CN" altLang="en-US">
                <a:latin typeface="微软雅黑" panose="020B0503020204020204" charset="-122"/>
                <a:ea typeface="微软雅黑" panose="020B0503020204020204" charset="-122"/>
                <a:cs typeface="微软雅黑" panose="020B0503020204020204" charset="-122"/>
              </a:rPr>
              <a:t>登记主体因解散、被依法撤销、被宣告破产或因其他原因终止存续的；</a:t>
            </a:r>
            <a:endParaRPr lang="zh-CN" altLang="en-US">
              <a:latin typeface="微软雅黑" panose="020B0503020204020204" charset="-122"/>
              <a:ea typeface="微软雅黑" panose="020B0503020204020204" charset="-122"/>
              <a:cs typeface="微软雅黑" panose="020B0503020204020204" charset="-122"/>
            </a:endParaRPr>
          </a:p>
          <a:p>
            <a:r>
              <a:rPr lang="en-US" altLang="zh-CN">
                <a:latin typeface="微软雅黑" panose="020B0503020204020204" charset="-122"/>
                <a:ea typeface="微软雅黑" panose="020B0503020204020204" charset="-122"/>
                <a:cs typeface="微软雅黑" panose="020B0503020204020204" charset="-122"/>
              </a:rPr>
              <a:t>4.</a:t>
            </a:r>
            <a:r>
              <a:rPr lang="zh-CN" altLang="en-US">
                <a:latin typeface="微软雅黑" panose="020B0503020204020204" charset="-122"/>
                <a:ea typeface="微软雅黑" panose="020B0503020204020204" charset="-122"/>
                <a:cs typeface="微软雅黑" panose="020B0503020204020204" charset="-122"/>
              </a:rPr>
              <a:t>法律法规规定的其他情形。</a:t>
            </a:r>
            <a:endParaRPr lang="zh-CN" altLang="en-US">
              <a:latin typeface="微软雅黑" panose="020B0503020204020204" charset="-122"/>
              <a:ea typeface="微软雅黑" panose="020B0503020204020204" charset="-122"/>
              <a:cs typeface="微软雅黑" panose="020B0503020204020204" charset="-122"/>
            </a:endParaRPr>
          </a:p>
        </p:txBody>
      </p:sp>
    </p:spTree>
    <p:custDataLst>
      <p:tags r:id="rId3"/>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p:nvPr>
            <p:ph type="title"/>
            <p:custDataLst>
              <p:tags r:id="rId1"/>
            </p:custDataLst>
          </p:nvPr>
        </p:nvSpPr>
        <p:spPr/>
        <p:txBody>
          <a:bodyPr vert="horz" wrap="square" lIns="0" tIns="0" rIns="0" bIns="0" rtlCol="0" anchor="b">
            <a:normAutofit/>
          </a:bodyPr>
          <a:lstStyle/>
          <a:p>
            <a:pPr lvl="0" algn="ctr">
              <a:buClrTx/>
              <a:buSzTx/>
              <a:buFontTx/>
            </a:pPr>
            <a:r>
              <a:rPr lang="zh-CN" altLang="en-US" dirty="0">
                <a:sym typeface="+mn-ea"/>
              </a:rPr>
              <a:t>所需材料：</a:t>
            </a:r>
            <a:endParaRPr lang="zh-CN" altLang="en-US" dirty="0">
              <a:sym typeface="+mn-ea"/>
            </a:endParaRPr>
          </a:p>
        </p:txBody>
      </p:sp>
      <p:sp>
        <p:nvSpPr>
          <p:cNvPr id="3" name="内容占位符 2"/>
          <p:cNvSpPr/>
          <p:nvPr>
            <p:ph idx="1"/>
            <p:custDataLst>
              <p:tags r:id="rId2"/>
            </p:custDataLst>
          </p:nvPr>
        </p:nvSpPr>
        <p:spPr/>
        <p:txBody>
          <a:bodyPr/>
          <a:p>
            <a:r>
              <a:rPr lang="en-US" altLang="zh-CN">
                <a:latin typeface="微软雅黑" panose="020B0503020204020204" charset="-122"/>
                <a:ea typeface="微软雅黑" panose="020B0503020204020204" charset="-122"/>
                <a:cs typeface="微软雅黑" panose="020B0503020204020204" charset="-122"/>
              </a:rPr>
              <a:t>1.</a:t>
            </a:r>
            <a:r>
              <a:rPr lang="zh-CN" altLang="en-US">
                <a:latin typeface="微软雅黑" panose="020B0503020204020204" charset="-122"/>
                <a:ea typeface="微软雅黑" panose="020B0503020204020204" charset="-122"/>
                <a:cs typeface="微软雅黑" panose="020B0503020204020204" charset="-122"/>
              </a:rPr>
              <a:t>注销原因。登记主体说明对已登记公共数据资源（或数据产品和服务）进行注销登记的原因；</a:t>
            </a:r>
            <a:endParaRPr lang="zh-CN" altLang="en-US">
              <a:latin typeface="微软雅黑" panose="020B0503020204020204" charset="-122"/>
              <a:ea typeface="微软雅黑" panose="020B0503020204020204" charset="-122"/>
              <a:cs typeface="微软雅黑" panose="020B0503020204020204" charset="-122"/>
            </a:endParaRPr>
          </a:p>
          <a:p>
            <a:r>
              <a:rPr lang="en-US" altLang="zh-CN">
                <a:latin typeface="微软雅黑" panose="020B0503020204020204" charset="-122"/>
                <a:ea typeface="微软雅黑" panose="020B0503020204020204" charset="-122"/>
                <a:cs typeface="微软雅黑" panose="020B0503020204020204" charset="-122"/>
              </a:rPr>
              <a:t>2.</a:t>
            </a:r>
            <a:r>
              <a:rPr lang="zh-CN" altLang="en-US">
                <a:latin typeface="微软雅黑" panose="020B0503020204020204" charset="-122"/>
                <a:ea typeface="微软雅黑" panose="020B0503020204020204" charset="-122"/>
                <a:cs typeface="微软雅黑" panose="020B0503020204020204" charset="-122"/>
              </a:rPr>
              <a:t>注销证明材料。登记主体进行注销登记时，涉及公共数据资源（或数据产品和服务）注销相关的证明材料；</a:t>
            </a:r>
            <a:endParaRPr lang="zh-CN" altLang="en-US">
              <a:latin typeface="微软雅黑" panose="020B0503020204020204" charset="-122"/>
              <a:ea typeface="微软雅黑" panose="020B0503020204020204" charset="-122"/>
              <a:cs typeface="微软雅黑" panose="020B0503020204020204" charset="-122"/>
            </a:endParaRPr>
          </a:p>
          <a:p>
            <a:r>
              <a:rPr lang="en-US" altLang="zh-CN">
                <a:latin typeface="微软雅黑" panose="020B0503020204020204" charset="-122"/>
                <a:ea typeface="微软雅黑" panose="020B0503020204020204" charset="-122"/>
                <a:cs typeface="微软雅黑" panose="020B0503020204020204" charset="-122"/>
              </a:rPr>
              <a:t>3.</a:t>
            </a:r>
            <a:r>
              <a:rPr lang="zh-CN" altLang="en-US">
                <a:latin typeface="微软雅黑" panose="020B0503020204020204" charset="-122"/>
                <a:ea typeface="微软雅黑" panose="020B0503020204020204" charset="-122"/>
                <a:cs typeface="微软雅黑" panose="020B0503020204020204" charset="-122"/>
              </a:rPr>
              <a:t>申请承诺函。登记主体对公共数据资源（或数据产品和服务）进行注销登记申请的承诺。若公共数据资源（或数据产品和服务）涉及共有主体时，须共有主体共同承诺。</a:t>
            </a:r>
            <a:endParaRPr lang="zh-CN" altLang="en-US">
              <a:latin typeface="微软雅黑" panose="020B0503020204020204" charset="-122"/>
              <a:ea typeface="微软雅黑" panose="020B0503020204020204" charset="-122"/>
              <a:cs typeface="微软雅黑" panose="020B0503020204020204" charset="-122"/>
            </a:endParaRPr>
          </a:p>
        </p:txBody>
      </p:sp>
    </p:spTree>
    <p:custDataLst>
      <p:tags r:id="rId3"/>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p:nvPr>
            <p:ph type="title"/>
            <p:custDataLst>
              <p:tags r:id="rId1"/>
            </p:custDataLst>
          </p:nvPr>
        </p:nvSpPr>
        <p:spPr/>
        <p:txBody>
          <a:bodyPr vert="horz" wrap="square" lIns="0" tIns="0" rIns="0" bIns="0" rtlCol="0" anchor="b">
            <a:normAutofit/>
          </a:bodyPr>
          <a:lstStyle/>
          <a:p>
            <a:pPr lvl="0" algn="ctr">
              <a:buClrTx/>
              <a:buSzTx/>
              <a:buFontTx/>
            </a:pPr>
            <a:r>
              <a:rPr lang="zh-CN" altLang="en-US" b="0" dirty="0">
                <a:latin typeface="方正小标宋简体" panose="03000509000000000000" charset="-122"/>
                <a:ea typeface="方正小标宋简体" panose="03000509000000000000" charset="-122"/>
                <a:sym typeface="+mn-ea"/>
              </a:rPr>
              <a:t>六、续展登记</a:t>
            </a:r>
            <a:endParaRPr lang="zh-CN" altLang="en-US" b="0" dirty="0">
              <a:latin typeface="方正小标宋简体" panose="03000509000000000000" charset="-122"/>
              <a:ea typeface="方正小标宋简体" panose="03000509000000000000" charset="-122"/>
              <a:sym typeface="+mn-ea"/>
            </a:endParaRPr>
          </a:p>
        </p:txBody>
      </p:sp>
      <p:sp>
        <p:nvSpPr>
          <p:cNvPr id="3" name="内容占位符 2"/>
          <p:cNvSpPr/>
          <p:nvPr>
            <p:ph idx="1"/>
            <p:custDataLst>
              <p:tags r:id="rId2"/>
            </p:custDataLst>
          </p:nvPr>
        </p:nvSpPr>
        <p:spPr/>
        <p:txBody>
          <a:bodyPr/>
          <a:p>
            <a:r>
              <a:rPr lang="zh-CN" altLang="en-US">
                <a:latin typeface="微软雅黑" panose="020B0503020204020204" charset="-122"/>
                <a:ea typeface="微软雅黑" panose="020B0503020204020204" charset="-122"/>
                <a:cs typeface="微软雅黑" panose="020B0503020204020204" charset="-122"/>
              </a:rPr>
              <a:t>登记结果有效期原则上为三年，自发放登记确认单之日起计算。对授权运营范围内的公共数据产品和服务登记，根据授权协议运营期限不超过三年的，登记结果有效期以实际运营期限为准。</a:t>
            </a:r>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登记结果有效期届满的，登记主体可在期满前</a:t>
            </a:r>
            <a:r>
              <a:rPr lang="en-US" altLang="zh-CN">
                <a:latin typeface="微软雅黑" panose="020B0503020204020204" charset="-122"/>
                <a:ea typeface="微软雅黑" panose="020B0503020204020204" charset="-122"/>
                <a:cs typeface="微软雅黑" panose="020B0503020204020204" charset="-122"/>
              </a:rPr>
              <a:t>60</a:t>
            </a:r>
            <a:r>
              <a:rPr lang="zh-CN" altLang="en-US">
                <a:latin typeface="微软雅黑" panose="020B0503020204020204" charset="-122"/>
                <a:ea typeface="微软雅黑" panose="020B0503020204020204" charset="-122"/>
                <a:cs typeface="微软雅黑" panose="020B0503020204020204" charset="-122"/>
              </a:rPr>
              <a:t>日内按照规定续展。每次续展期最长为三年，自上一届有效期满次日起计算。期满未按规定续展的，由登记机构予以注销。</a:t>
            </a:r>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如申请续展时原登记内容已变更，须申请变更登记，有效期重新计算。</a:t>
            </a:r>
            <a:endParaRPr lang="zh-CN" altLang="en-US">
              <a:latin typeface="微软雅黑" panose="020B0503020204020204" charset="-122"/>
              <a:ea typeface="微软雅黑" panose="020B0503020204020204" charset="-122"/>
              <a:cs typeface="微软雅黑" panose="020B0503020204020204" charset="-122"/>
            </a:endParaRPr>
          </a:p>
        </p:txBody>
      </p:sp>
    </p:spTree>
    <p:custDataLst>
      <p:tags r:id="rId3"/>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p:nvPr>
            <p:ph type="title"/>
            <p:custDataLst>
              <p:tags r:id="rId1"/>
            </p:custDataLst>
          </p:nvPr>
        </p:nvSpPr>
        <p:spPr/>
        <p:txBody>
          <a:bodyPr vert="horz" wrap="square" lIns="0" tIns="0" rIns="0" bIns="0" rtlCol="0" anchor="b">
            <a:normAutofit/>
          </a:bodyPr>
          <a:lstStyle/>
          <a:p>
            <a:pPr lvl="0" algn="ctr">
              <a:buClrTx/>
              <a:buSzTx/>
              <a:buFontTx/>
            </a:pPr>
            <a:r>
              <a:rPr lang="zh-CN" altLang="en-US" dirty="0">
                <a:sym typeface="+mn-ea"/>
              </a:rPr>
              <a:t>所需材料</a:t>
            </a:r>
            <a:endParaRPr lang="zh-CN" altLang="en-US" dirty="0">
              <a:sym typeface="+mn-ea"/>
            </a:endParaRPr>
          </a:p>
        </p:txBody>
      </p:sp>
      <p:sp>
        <p:nvSpPr>
          <p:cNvPr id="3" name="内容占位符 2"/>
          <p:cNvSpPr/>
          <p:nvPr>
            <p:ph idx="1"/>
            <p:custDataLst>
              <p:tags r:id="rId2"/>
            </p:custDataLst>
          </p:nvPr>
        </p:nvSpPr>
        <p:spPr/>
        <p:txBody>
          <a:bodyPr/>
          <a:p>
            <a:r>
              <a:rPr lang="en-US" altLang="zh-CN">
                <a:latin typeface="微软雅黑" panose="020B0503020204020204" charset="-122"/>
                <a:ea typeface="微软雅黑" panose="020B0503020204020204" charset="-122"/>
                <a:cs typeface="微软雅黑" panose="020B0503020204020204" charset="-122"/>
              </a:rPr>
              <a:t>1.</a:t>
            </a:r>
            <a:r>
              <a:rPr lang="zh-CN" altLang="en-US">
                <a:latin typeface="微软雅黑" panose="020B0503020204020204" charset="-122"/>
                <a:ea typeface="微软雅黑" panose="020B0503020204020204" charset="-122"/>
                <a:cs typeface="微软雅黑" panose="020B0503020204020204" charset="-122"/>
              </a:rPr>
              <a:t>续展证明材料；</a:t>
            </a:r>
            <a:endParaRPr lang="zh-CN" altLang="en-US">
              <a:latin typeface="微软雅黑" panose="020B0503020204020204" charset="-122"/>
              <a:ea typeface="微软雅黑" panose="020B0503020204020204" charset="-122"/>
              <a:cs typeface="微软雅黑" panose="020B0503020204020204" charset="-122"/>
            </a:endParaRPr>
          </a:p>
          <a:p>
            <a:r>
              <a:rPr lang="en-US" altLang="zh-CN">
                <a:latin typeface="微软雅黑" panose="020B0503020204020204" charset="-122"/>
                <a:ea typeface="微软雅黑" panose="020B0503020204020204" charset="-122"/>
                <a:cs typeface="微软雅黑" panose="020B0503020204020204" charset="-122"/>
              </a:rPr>
              <a:t>2.</a:t>
            </a:r>
            <a:r>
              <a:rPr lang="zh-CN" altLang="en-US">
                <a:latin typeface="微软雅黑" panose="020B0503020204020204" charset="-122"/>
                <a:ea typeface="微软雅黑" panose="020B0503020204020204" charset="-122"/>
                <a:cs typeface="微软雅黑" panose="020B0503020204020204" charset="-122"/>
              </a:rPr>
              <a:t>申请承诺函。登记主体对公共数据资源（或数据产品和服务）进行续展申请的承诺；</a:t>
            </a:r>
            <a:endParaRPr lang="zh-CN" altLang="en-US">
              <a:latin typeface="微软雅黑" panose="020B0503020204020204" charset="-122"/>
              <a:ea typeface="微软雅黑" panose="020B0503020204020204" charset="-122"/>
              <a:cs typeface="微软雅黑" panose="020B0503020204020204" charset="-122"/>
            </a:endParaRPr>
          </a:p>
          <a:p>
            <a:r>
              <a:rPr lang="en-US" altLang="zh-CN">
                <a:latin typeface="微软雅黑" panose="020B0503020204020204" charset="-122"/>
                <a:ea typeface="微软雅黑" panose="020B0503020204020204" charset="-122"/>
                <a:cs typeface="微软雅黑" panose="020B0503020204020204" charset="-122"/>
              </a:rPr>
              <a:t>3.</a:t>
            </a:r>
            <a:r>
              <a:rPr lang="zh-CN" altLang="en-US">
                <a:latin typeface="微软雅黑" panose="020B0503020204020204" charset="-122"/>
                <a:ea typeface="微软雅黑" panose="020B0503020204020204" charset="-122"/>
                <a:cs typeface="微软雅黑" panose="020B0503020204020204" charset="-122"/>
              </a:rPr>
              <a:t>其他材料。</a:t>
            </a:r>
            <a:endParaRPr lang="zh-CN" altLang="en-US">
              <a:latin typeface="微软雅黑" panose="020B0503020204020204" charset="-122"/>
              <a:ea typeface="微软雅黑" panose="020B0503020204020204" charset="-122"/>
              <a:cs typeface="微软雅黑" panose="020B0503020204020204" charset="-122"/>
            </a:endParaRPr>
          </a:p>
        </p:txBody>
      </p:sp>
    </p:spTree>
    <p:custDataLst>
      <p:tags r:id="rId3"/>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13"/>
            <p:custDataLst>
              <p:tags r:id="rId1"/>
            </p:custDataLst>
          </p:nvPr>
        </p:nvSpPr>
        <p:spPr/>
        <p:txBody>
          <a:bodyPr/>
          <a:lstStyle/>
          <a:p>
            <a:r>
              <a:rPr lang="zh-CN" altLang="en-US" dirty="0"/>
              <a:t>谢谢聆听</a:t>
            </a:r>
            <a:endParaRPr lang="zh-CN" altLang="en-US" dirty="0"/>
          </a:p>
        </p:txBody>
      </p:sp>
    </p:spTree>
    <p:custDataLst>
      <p:tags r:id="rId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p:nvPr>
            <p:ph idx="1"/>
            <p:custDataLst>
              <p:tags r:id="rId1"/>
            </p:custDataLst>
          </p:nvPr>
        </p:nvSpPr>
        <p:spPr>
          <a:xfrm>
            <a:off x="695960" y="1301750"/>
            <a:ext cx="5400675" cy="4873625"/>
          </a:xfrm>
        </p:spPr>
        <p:txBody>
          <a:bodyPr>
            <a:normAutofit lnSpcReduction="10000"/>
          </a:bodyPr>
          <a:p>
            <a:r>
              <a:rPr lang="zh-CN" altLang="en-US" sz="1800"/>
              <a:t>国家发改委、国家数据局《公共数据资源登记管理暂行办法》</a:t>
            </a:r>
            <a:endParaRPr lang="zh-CN" altLang="en-US" sz="1800"/>
          </a:p>
          <a:p>
            <a:endParaRPr lang="zh-CN" altLang="en-US" sz="1800"/>
          </a:p>
          <a:p>
            <a:pPr marL="0" indent="0" fontAlgn="auto">
              <a:spcBef>
                <a:spcPts val="0"/>
              </a:spcBef>
              <a:buNone/>
            </a:pPr>
            <a:r>
              <a:rPr lang="en-US" altLang="zh-CN"/>
              <a:t>     </a:t>
            </a:r>
            <a:r>
              <a:rPr lang="zh-CN" altLang="en-US" sz="1750">
                <a:latin typeface="楷体_GB2312" panose="02010609030101010101" charset="-122"/>
                <a:ea typeface="楷体_GB2312" panose="02010609030101010101" charset="-122"/>
                <a:cs typeface="楷体_GB2312" panose="02010609030101010101" charset="-122"/>
              </a:rPr>
              <a:t>第五条</a:t>
            </a:r>
            <a:r>
              <a:rPr lang="en-US" altLang="zh-CN" sz="1750">
                <a:latin typeface="楷体_GB2312" panose="02010609030101010101" charset="-122"/>
                <a:ea typeface="楷体_GB2312" panose="02010609030101010101" charset="-122"/>
                <a:cs typeface="楷体_GB2312" panose="02010609030101010101" charset="-122"/>
              </a:rPr>
              <a:t> </a:t>
            </a:r>
            <a:r>
              <a:rPr lang="zh-CN" altLang="en-US" sz="1750">
                <a:latin typeface="楷体_GB2312" panose="02010609030101010101" charset="-122"/>
                <a:ea typeface="楷体_GB2312" panose="02010609030101010101" charset="-122"/>
                <a:cs typeface="楷体_GB2312" panose="02010609030101010101" charset="-122"/>
              </a:rPr>
              <a:t>直接持有或管理公共数据资源的党政机关和事业单位，应对纳入授权运营范围的公共数据资源进行登记，鼓励对未纳入授权运营范围的公共数据资源进行登记。</a:t>
            </a:r>
            <a:endParaRPr lang="zh-CN" altLang="en-US" sz="1750">
              <a:latin typeface="楷体_GB2312" panose="02010609030101010101" charset="-122"/>
              <a:ea typeface="楷体_GB2312" panose="02010609030101010101" charset="-122"/>
              <a:cs typeface="楷体_GB2312" panose="02010609030101010101" charset="-122"/>
            </a:endParaRPr>
          </a:p>
          <a:p>
            <a:pPr marL="0" indent="0" fontAlgn="auto">
              <a:spcBef>
                <a:spcPts val="0"/>
              </a:spcBef>
              <a:buNone/>
            </a:pPr>
            <a:r>
              <a:rPr lang="en-US" altLang="zh-CN" sz="1750">
                <a:latin typeface="楷体_GB2312" panose="02010609030101010101" charset="-122"/>
                <a:ea typeface="楷体_GB2312" panose="02010609030101010101" charset="-122"/>
                <a:cs typeface="楷体_GB2312" panose="02010609030101010101" charset="-122"/>
              </a:rPr>
              <a:t>    </a:t>
            </a:r>
            <a:r>
              <a:rPr lang="zh-CN" altLang="en-US" sz="1750">
                <a:latin typeface="楷体_GB2312" panose="02010609030101010101" charset="-122"/>
                <a:ea typeface="楷体_GB2312" panose="02010609030101010101" charset="-122"/>
                <a:cs typeface="楷体_GB2312" panose="02010609030101010101" charset="-122"/>
              </a:rPr>
              <a:t>鼓励经授权开展运营活动的法人组织，对利用被授权的公共数据资源加工形成的数据产品和服务进行登记。鼓励供水、供气、供热、供电、公共交通等公用企业对直接持有或管理的公共数据资源及形成的产品和服务进行登记。</a:t>
            </a:r>
            <a:endParaRPr lang="zh-CN" altLang="en-US" sz="1750">
              <a:latin typeface="楷体_GB2312" panose="02010609030101010101" charset="-122"/>
              <a:ea typeface="楷体_GB2312" panose="02010609030101010101" charset="-122"/>
              <a:cs typeface="楷体_GB2312" panose="02010609030101010101" charset="-122"/>
            </a:endParaRPr>
          </a:p>
        </p:txBody>
      </p:sp>
      <p:pic>
        <p:nvPicPr>
          <p:cNvPr id="4" name="图片 3"/>
          <p:cNvPicPr>
            <a:picLocks noChangeAspect="1"/>
          </p:cNvPicPr>
          <p:nvPr/>
        </p:nvPicPr>
        <p:blipFill>
          <a:blip r:embed="rId2"/>
          <a:stretch>
            <a:fillRect/>
          </a:stretch>
        </p:blipFill>
        <p:spPr>
          <a:xfrm>
            <a:off x="6472555" y="1301750"/>
            <a:ext cx="3698240" cy="5209540"/>
          </a:xfrm>
          <a:prstGeom prst="rect">
            <a:avLst/>
          </a:prstGeom>
        </p:spPr>
      </p:pic>
      <p:pic>
        <p:nvPicPr>
          <p:cNvPr id="5" name="图片 4"/>
          <p:cNvPicPr>
            <a:picLocks noChangeAspect="1"/>
          </p:cNvPicPr>
          <p:nvPr/>
        </p:nvPicPr>
        <p:blipFill>
          <a:blip r:embed="rId3"/>
          <a:stretch>
            <a:fillRect/>
          </a:stretch>
        </p:blipFill>
        <p:spPr>
          <a:xfrm>
            <a:off x="7270750" y="1301750"/>
            <a:ext cx="3715385" cy="5209540"/>
          </a:xfrm>
          <a:prstGeom prst="rect">
            <a:avLst/>
          </a:prstGeom>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p:nvPr>
            <p:ph idx="1"/>
          </p:nvPr>
        </p:nvSpPr>
        <p:spPr>
          <a:xfrm>
            <a:off x="695960" y="1301750"/>
            <a:ext cx="5400040" cy="4873625"/>
          </a:xfrm>
        </p:spPr>
        <p:txBody>
          <a:bodyPr/>
          <a:p>
            <a:r>
              <a:rPr lang="zh-CN" altLang="en-US" sz="1800"/>
              <a:t>《湖北省公共数据资源登记实施细则（试行）》</a:t>
            </a:r>
            <a:endParaRPr lang="zh-CN" altLang="en-US" sz="1800"/>
          </a:p>
          <a:p>
            <a:endParaRPr lang="zh-CN" altLang="en-US" sz="1800"/>
          </a:p>
        </p:txBody>
      </p:sp>
      <p:pic>
        <p:nvPicPr>
          <p:cNvPr id="4" name="图片 3" descr="IMG_CCF9B6779B83-1"/>
          <p:cNvPicPr>
            <a:picLocks noChangeAspect="1"/>
          </p:cNvPicPr>
          <p:nvPr/>
        </p:nvPicPr>
        <p:blipFill>
          <a:blip r:embed="rId1"/>
          <a:stretch>
            <a:fillRect/>
          </a:stretch>
        </p:blipFill>
        <p:spPr>
          <a:xfrm>
            <a:off x="1558925" y="1717040"/>
            <a:ext cx="3210560" cy="4538345"/>
          </a:xfrm>
          <a:prstGeom prst="rect">
            <a:avLst/>
          </a:prstGeom>
        </p:spPr>
      </p:pic>
      <p:sp>
        <p:nvSpPr>
          <p:cNvPr id="5" name="文本框 4"/>
          <p:cNvSpPr txBox="1"/>
          <p:nvPr/>
        </p:nvSpPr>
        <p:spPr>
          <a:xfrm>
            <a:off x="6099810" y="1301750"/>
            <a:ext cx="4991100" cy="4953635"/>
          </a:xfrm>
          <a:prstGeom prst="rect">
            <a:avLst/>
          </a:prstGeom>
          <a:noFill/>
        </p:spPr>
        <p:txBody>
          <a:bodyPr wrap="square" rtlCol="0">
            <a:noAutofit/>
          </a:bodyPr>
          <a:p>
            <a:r>
              <a:rPr lang="zh-CN" altLang="en-US">
                <a:sym typeface="+mn-ea"/>
              </a:rPr>
              <a:t>《湖北省公共数据资源登记业务</a:t>
            </a:r>
            <a:r>
              <a:rPr lang="zh-CN" altLang="en-US">
                <a:sym typeface="+mn-ea"/>
              </a:rPr>
              <a:t>规范（试行）》</a:t>
            </a:r>
            <a:endParaRPr lang="zh-CN" altLang="en-US"/>
          </a:p>
        </p:txBody>
      </p:sp>
      <p:pic>
        <p:nvPicPr>
          <p:cNvPr id="6" name="图片 5" descr="截屏 2025-10-30 20.55.43"/>
          <p:cNvPicPr>
            <a:picLocks noChangeAspect="1"/>
          </p:cNvPicPr>
          <p:nvPr/>
        </p:nvPicPr>
        <p:blipFill>
          <a:blip r:embed="rId2"/>
          <a:stretch>
            <a:fillRect/>
          </a:stretch>
        </p:blipFill>
        <p:spPr>
          <a:xfrm>
            <a:off x="7145655" y="1717040"/>
            <a:ext cx="3210560" cy="4586605"/>
          </a:xfrm>
          <a:prstGeom prst="rect">
            <a:avLst/>
          </a:prstGeom>
        </p:spPr>
      </p:pic>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p:nvPr>
            <p:ph type="title"/>
            <p:custDataLst>
              <p:tags r:id="rId1"/>
            </p:custDataLst>
          </p:nvPr>
        </p:nvSpPr>
        <p:spPr/>
        <p:txBody>
          <a:bodyPr/>
          <a:p>
            <a:pPr algn="l"/>
            <a:r>
              <a:rPr lang="en-US" altLang="zh-CN"/>
              <a:t>2.</a:t>
            </a:r>
            <a:r>
              <a:rPr lang="zh-CN" altLang="en-US"/>
              <a:t>市场</a:t>
            </a:r>
            <a:r>
              <a:rPr lang="zh-CN" altLang="en-US"/>
              <a:t>需求</a:t>
            </a:r>
            <a:endParaRPr lang="zh-CN" altLang="en-US"/>
          </a:p>
        </p:txBody>
      </p:sp>
      <p:sp>
        <p:nvSpPr>
          <p:cNvPr id="3" name="内容占位符 2"/>
          <p:cNvSpPr/>
          <p:nvPr>
            <p:ph idx="1"/>
            <p:custDataLst>
              <p:tags r:id="rId2"/>
            </p:custDataLst>
          </p:nvPr>
        </p:nvSpPr>
        <p:spPr/>
        <p:txBody>
          <a:bodyPr/>
          <a:p>
            <a:pPr marL="0" indent="0">
              <a:buNone/>
            </a:pPr>
            <a:r>
              <a:rPr lang="en-US" altLang="zh-CN"/>
              <a:t>      </a:t>
            </a:r>
            <a:r>
              <a:rPr lang="zh-CN" altLang="en-US"/>
              <a:t>当前，市场对公共数据授权运营的需求强烈且多元。在金融领域，机构亟需融合公共数据破解中小微企业征信与风控难题；科技创新领域，AI大模型训练与行业算法优化催生对高质量、结构化数据集</a:t>
            </a:r>
            <a:r>
              <a:rPr lang="zh-CN" altLang="en-US"/>
              <a:t>有庞大需求；城市治理与民生服务同样迫切，智慧交通、健康医疗等场景渴望数据赋能以提升决策与服务效率。这些需求共同指向一个核心：市场期盼将沉睡的公共数据资源，通过合规高效的运营机制，转化为可交易、可应用的数据要素与产品，从而释放其巨大的经济与社会价值。</a:t>
            </a:r>
            <a:endParaRPr lang="zh-CN" altLang="en-US"/>
          </a:p>
        </p:txBody>
      </p:sp>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p:nvPr>
            <p:ph type="title"/>
          </p:nvPr>
        </p:nvSpPr>
        <p:spPr/>
        <p:txBody>
          <a:bodyPr/>
          <a:p>
            <a:pPr algn="l"/>
            <a:r>
              <a:rPr lang="en-US" altLang="zh-CN"/>
              <a:t>3.</a:t>
            </a:r>
            <a:r>
              <a:rPr lang="zh-CN" altLang="en-US"/>
              <a:t>工作</a:t>
            </a:r>
            <a:r>
              <a:rPr lang="zh-CN" altLang="en-US"/>
              <a:t>方向</a:t>
            </a:r>
            <a:endParaRPr lang="zh-CN" altLang="en-US"/>
          </a:p>
        </p:txBody>
      </p:sp>
      <p:sp>
        <p:nvSpPr>
          <p:cNvPr id="3" name="内容占位符 2"/>
          <p:cNvSpPr/>
          <p:nvPr>
            <p:ph idx="1"/>
          </p:nvPr>
        </p:nvSpPr>
        <p:spPr>
          <a:xfrm>
            <a:off x="695960" y="1301750"/>
            <a:ext cx="7669530" cy="523240"/>
          </a:xfrm>
        </p:spPr>
        <p:txBody>
          <a:bodyPr/>
          <a:p>
            <a:pPr marL="0" indent="0">
              <a:buNone/>
            </a:pPr>
            <a:r>
              <a:rPr lang="zh-CN" altLang="en-US"/>
              <a:t>（</a:t>
            </a:r>
            <a:r>
              <a:rPr lang="en-US" altLang="zh-CN"/>
              <a:t>1</a:t>
            </a:r>
            <a:r>
              <a:rPr lang="zh-CN" altLang="en-US"/>
              <a:t>）我局已初步建成“咸宁市公共数据授权运营</a:t>
            </a:r>
            <a:r>
              <a:rPr lang="zh-CN" altLang="en-US"/>
              <a:t>平台”；</a:t>
            </a:r>
            <a:endParaRPr lang="zh-CN" altLang="en-US"/>
          </a:p>
        </p:txBody>
      </p:sp>
      <p:pic>
        <p:nvPicPr>
          <p:cNvPr id="4" name="图片 3"/>
          <p:cNvPicPr>
            <a:picLocks noChangeAspect="1"/>
          </p:cNvPicPr>
          <p:nvPr/>
        </p:nvPicPr>
        <p:blipFill>
          <a:blip r:embed="rId1"/>
          <a:stretch>
            <a:fillRect/>
          </a:stretch>
        </p:blipFill>
        <p:spPr>
          <a:xfrm>
            <a:off x="1438275" y="1899285"/>
            <a:ext cx="4147185" cy="4167505"/>
          </a:xfrm>
          <a:prstGeom prst="rect">
            <a:avLst/>
          </a:prstGeom>
        </p:spPr>
      </p:pic>
      <p:grpSp>
        <p:nvGrpSpPr>
          <p:cNvPr id="7" name="组合 6"/>
          <p:cNvGrpSpPr/>
          <p:nvPr/>
        </p:nvGrpSpPr>
        <p:grpSpPr>
          <a:xfrm>
            <a:off x="5718175" y="1899285"/>
            <a:ext cx="5777230" cy="4187190"/>
            <a:chOff x="9005" y="2991"/>
            <a:chExt cx="9098" cy="6594"/>
          </a:xfrm>
        </p:grpSpPr>
        <p:pic>
          <p:nvPicPr>
            <p:cNvPr id="5" name="图片 4"/>
            <p:cNvPicPr>
              <a:picLocks noChangeAspect="1"/>
            </p:cNvPicPr>
            <p:nvPr>
              <p:custDataLst>
                <p:tags r:id="rId2"/>
              </p:custDataLst>
            </p:nvPr>
          </p:nvPicPr>
          <p:blipFill>
            <a:blip r:embed="rId3"/>
            <a:stretch>
              <a:fillRect/>
            </a:stretch>
          </p:blipFill>
          <p:spPr>
            <a:xfrm>
              <a:off x="9005" y="2991"/>
              <a:ext cx="9099" cy="4446"/>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9455" y="7437"/>
              <a:ext cx="8140" cy="2149"/>
            </a:xfrm>
            <a:prstGeom prst="rect">
              <a:avLst/>
            </a:prstGeom>
          </p:spPr>
        </p:pic>
      </p:grpSp>
      <p:sp>
        <p:nvSpPr>
          <p:cNvPr id="8" name="内容占位符 2"/>
          <p:cNvSpPr/>
          <p:nvPr>
            <p:custDataLst>
              <p:tags r:id="rId6"/>
            </p:custDataLst>
          </p:nvPr>
        </p:nvSpPr>
        <p:spPr>
          <a:xfrm>
            <a:off x="695960" y="1951990"/>
            <a:ext cx="7669530" cy="523240"/>
          </a:xfrm>
          <a:prstGeom prst="rect">
            <a:avLst/>
          </a:prstGeom>
        </p:spPr>
        <p:txBody>
          <a:bodyPr vert="horz" wrap="square" lIns="0" tIns="0" rIns="0" bIns="0" rtlCol="0">
            <a:normAutofit/>
          </a:bodyPr>
          <a:lstStyle>
            <a:lvl1pPr marL="228600" indent="-228600" algn="l" defTabSz="914400" rtl="0" eaLnBrk="1" latinLnBrk="0" hangingPunct="1">
              <a:lnSpc>
                <a:spcPct val="130000"/>
              </a:lnSpc>
              <a:spcBef>
                <a:spcPts val="1000"/>
              </a:spcBef>
              <a:buFont typeface="Arial" panose="020B060402020209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9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9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9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9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None/>
            </a:pPr>
            <a:r>
              <a:rPr lang="zh-CN" altLang="en-US"/>
              <a:t>（</a:t>
            </a:r>
            <a:r>
              <a:rPr lang="en-US" altLang="zh-CN"/>
              <a:t>2</a:t>
            </a:r>
            <a:r>
              <a:rPr lang="zh-CN" altLang="en-US"/>
              <a:t>）省级定时通报各市州公共数据资源登记</a:t>
            </a:r>
            <a:r>
              <a:rPr lang="zh-CN" altLang="en-US"/>
              <a:t>情况；</a:t>
            </a:r>
            <a:endParaRPr lang="zh-CN" altLang="en-US"/>
          </a:p>
        </p:txBody>
      </p:sp>
      <p:pic>
        <p:nvPicPr>
          <p:cNvPr id="9" name="图片 8"/>
          <p:cNvPicPr>
            <a:picLocks noChangeAspect="1"/>
          </p:cNvPicPr>
          <p:nvPr/>
        </p:nvPicPr>
        <p:blipFill>
          <a:blip r:embed="rId7"/>
          <a:stretch>
            <a:fillRect/>
          </a:stretch>
        </p:blipFill>
        <p:spPr>
          <a:xfrm>
            <a:off x="1833245" y="1587500"/>
            <a:ext cx="8524875" cy="4791075"/>
          </a:xfrm>
          <a:prstGeom prst="rect">
            <a:avLst/>
          </a:prstGeom>
        </p:spPr>
      </p:pic>
      <p:sp>
        <p:nvSpPr>
          <p:cNvPr id="10" name="内容占位符 2"/>
          <p:cNvSpPr/>
          <p:nvPr>
            <p:custDataLst>
              <p:tags r:id="rId8"/>
            </p:custDataLst>
          </p:nvPr>
        </p:nvSpPr>
        <p:spPr>
          <a:xfrm>
            <a:off x="695960" y="2602230"/>
            <a:ext cx="7669530" cy="523240"/>
          </a:xfrm>
          <a:prstGeom prst="rect">
            <a:avLst/>
          </a:prstGeom>
        </p:spPr>
        <p:txBody>
          <a:bodyPr vert="horz" wrap="square" lIns="0" tIns="0" rIns="0" bIns="0" rtlCol="0">
            <a:normAutofit/>
          </a:bodyPr>
          <a:lstStyle>
            <a:lvl1pPr marL="228600" indent="-228600" algn="l" defTabSz="914400" rtl="0" eaLnBrk="1" latinLnBrk="0" hangingPunct="1">
              <a:lnSpc>
                <a:spcPct val="130000"/>
              </a:lnSpc>
              <a:spcBef>
                <a:spcPts val="1000"/>
              </a:spcBef>
              <a:buFont typeface="Arial" panose="020B060402020209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9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9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9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9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None/>
            </a:pPr>
            <a:r>
              <a:rPr lang="zh-CN" altLang="en-US"/>
              <a:t>（</a:t>
            </a:r>
            <a:r>
              <a:rPr lang="en-US" altLang="zh-CN"/>
              <a:t>3</a:t>
            </a:r>
            <a:r>
              <a:rPr lang="zh-CN" altLang="en-US"/>
              <a:t>）充分保障“原始数据不</a:t>
            </a:r>
            <a:r>
              <a:rPr lang="zh-CN" altLang="en-US"/>
              <a:t>出域、数据</a:t>
            </a:r>
            <a:r>
              <a:rPr lang="zh-CN" altLang="en-US"/>
              <a:t>可用不可见”</a:t>
            </a:r>
            <a:endParaRPr lang="zh-CN" altLang="en-US"/>
          </a:p>
        </p:txBody>
      </p:sp>
      <p:grpSp>
        <p:nvGrpSpPr>
          <p:cNvPr id="14" name="组合 13"/>
          <p:cNvGrpSpPr/>
          <p:nvPr/>
        </p:nvGrpSpPr>
        <p:grpSpPr>
          <a:xfrm>
            <a:off x="695960" y="3388995"/>
            <a:ext cx="11256645" cy="2108200"/>
            <a:chOff x="1096" y="5337"/>
            <a:chExt cx="17727" cy="3320"/>
          </a:xfrm>
        </p:grpSpPr>
        <p:pic>
          <p:nvPicPr>
            <p:cNvPr id="11" name="图片 10" descr="/private/var/folders/76/yy1wxx010m19_tp6plmjk63h0000gp/T/com.kingsoft.wpsoffice.mac/picturecompress_20251030214453/output_1.pngoutput_1"/>
            <p:cNvPicPr>
              <a:picLocks noChangeAspect="1"/>
            </p:cNvPicPr>
            <p:nvPr/>
          </p:nvPicPr>
          <p:blipFill>
            <a:blip r:embed="rId9"/>
            <a:stretch>
              <a:fillRect/>
            </a:stretch>
          </p:blipFill>
          <p:spPr>
            <a:xfrm>
              <a:off x="1096" y="5337"/>
              <a:ext cx="5899" cy="3317"/>
            </a:xfrm>
            <a:prstGeom prst="rect">
              <a:avLst/>
            </a:prstGeom>
          </p:spPr>
        </p:pic>
        <p:pic>
          <p:nvPicPr>
            <p:cNvPr id="12" name="图片 11" descr="/private/var/folders/76/yy1wxx010m19_tp6plmjk63h0000gp/T/com.kingsoft.wpsoffice.mac/picturecompress_20251030214631/output_1.pngoutput_1"/>
            <p:cNvPicPr>
              <a:picLocks noChangeAspect="1"/>
            </p:cNvPicPr>
            <p:nvPr/>
          </p:nvPicPr>
          <p:blipFill>
            <a:blip r:embed="rId10"/>
            <a:stretch>
              <a:fillRect/>
            </a:stretch>
          </p:blipFill>
          <p:spPr>
            <a:xfrm>
              <a:off x="7031" y="5341"/>
              <a:ext cx="5900" cy="3317"/>
            </a:xfrm>
            <a:prstGeom prst="rect">
              <a:avLst/>
            </a:prstGeom>
          </p:spPr>
        </p:pic>
        <p:pic>
          <p:nvPicPr>
            <p:cNvPr id="13" name="图片 12" descr="/private/var/folders/76/yy1wxx010m19_tp6plmjk63h0000gp/T/com.kingsoft.wpsoffice.mac/picturecompress_20251030214701/output_1.pngoutput_1"/>
            <p:cNvPicPr>
              <a:picLocks noChangeAspect="1"/>
            </p:cNvPicPr>
            <p:nvPr/>
          </p:nvPicPr>
          <p:blipFill>
            <a:blip r:embed="rId11"/>
            <a:stretch>
              <a:fillRect/>
            </a:stretch>
          </p:blipFill>
          <p:spPr>
            <a:xfrm>
              <a:off x="12931" y="5341"/>
              <a:ext cx="5893" cy="3314"/>
            </a:xfrm>
            <a:prstGeom prst="rect">
              <a:avLst/>
            </a:prstGeom>
          </p:spPr>
        </p:pic>
      </p:grpSp>
    </p:spTree>
    <p:custDataLst>
      <p:tags r:id="rId1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1" nodeType="clickEffect">
                                  <p:stCondLst>
                                    <p:cond delay="0"/>
                                  </p:stCondLst>
                                  <p:childTnLst>
                                    <p:set>
                                      <p:cBhvr>
                                        <p:cTn id="6" dur="1000"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fmla="">
                                          <p:val>
                                            <p:strVal val="0-#ppt_w/2"/>
                                          </p:val>
                                        </p:tav>
                                        <p:tav tm="100000" fmla="">
                                          <p:val>
                                            <p:strVal val="#ppt_x"/>
                                          </p:val>
                                        </p:tav>
                                      </p:tavLst>
                                    </p:anim>
                                    <p:anim calcmode="lin" valueType="num">
                                      <p:cBhvr additive="base">
                                        <p:cTn id="8" dur="1000" fill="hold"/>
                                        <p:tgtEl>
                                          <p:spTgt spid="3">
                                            <p:txEl>
                                              <p:pRg st="0" end="0"/>
                                            </p:txEl>
                                          </p:spTgt>
                                        </p:tgtEl>
                                        <p:attrNameLst>
                                          <p:attrName>ppt_y</p:attrName>
                                        </p:attrNameLst>
                                      </p:cBhvr>
                                      <p:tavLst>
                                        <p:tav tm="0" fmla="">
                                          <p:val>
                                            <p:strVal val="#ppt_y"/>
                                          </p:val>
                                        </p:tav>
                                        <p:tav tm="100000" fmla="">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8" fill="hold" nodeType="click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0-ppt_w/2"/>
                                          </p:val>
                                        </p:tav>
                                      </p:tavLst>
                                    </p:anim>
                                    <p:anim calcmode="lin" valueType="num">
                                      <p:cBhvr additive="base">
                                        <p:cTn id="25" dur="500"/>
                                        <p:tgtEl>
                                          <p:spTgt spid="4"/>
                                        </p:tgtEl>
                                        <p:attrNameLst>
                                          <p:attrName>ppt_y</p:attrName>
                                        </p:attrNameLst>
                                      </p:cBhvr>
                                      <p:tavLst>
                                        <p:tav tm="0">
                                          <p:val>
                                            <p:strVal val="ppt_y"/>
                                          </p:val>
                                        </p:tav>
                                        <p:tav tm="100000">
                                          <p:val>
                                            <p:strVal val="ppt_y"/>
                                          </p:val>
                                        </p:tav>
                                      </p:tavLst>
                                    </p:anim>
                                    <p:set>
                                      <p:cBhvr>
                                        <p:cTn id="26" dur="1" fill="hold">
                                          <p:stCondLst>
                                            <p:cond delay="499"/>
                                          </p:stCondLst>
                                        </p:cTn>
                                        <p:tgtEl>
                                          <p:spTgt spid="4"/>
                                        </p:tgtEl>
                                        <p:attrNameLst>
                                          <p:attrName>style.visibility</p:attrName>
                                        </p:attrNameLst>
                                      </p:cBhvr>
                                      <p:to>
                                        <p:strVal val="hidden"/>
                                      </p:to>
                                    </p:set>
                                  </p:childTnLst>
                                </p:cTn>
                              </p:par>
                              <p:par>
                                <p:cTn id="27" presetID="2" presetClass="exit" presetSubtype="8" fill="hold" nodeType="withEffect">
                                  <p:stCondLst>
                                    <p:cond delay="0"/>
                                  </p:stCondLst>
                                  <p:childTnLst>
                                    <p:anim calcmode="lin" valueType="num">
                                      <p:cBhvr additive="base">
                                        <p:cTn id="28" dur="500"/>
                                        <p:tgtEl>
                                          <p:spTgt spid="7"/>
                                        </p:tgtEl>
                                        <p:attrNameLst>
                                          <p:attrName>ppt_x</p:attrName>
                                        </p:attrNameLst>
                                      </p:cBhvr>
                                      <p:tavLst>
                                        <p:tav tm="0">
                                          <p:val>
                                            <p:strVal val="ppt_x"/>
                                          </p:val>
                                        </p:tav>
                                        <p:tav tm="100000">
                                          <p:val>
                                            <p:strVal val="0-ppt_w/2"/>
                                          </p:val>
                                        </p:tav>
                                      </p:tavLst>
                                    </p:anim>
                                    <p:anim calcmode="lin" valueType="num">
                                      <p:cBhvr additive="base">
                                        <p:cTn id="29" dur="500"/>
                                        <p:tgtEl>
                                          <p:spTgt spid="7"/>
                                        </p:tgtEl>
                                        <p:attrNameLst>
                                          <p:attrName>ppt_y</p:attrName>
                                        </p:attrNameLst>
                                      </p:cBhvr>
                                      <p:tavLst>
                                        <p:tav tm="0">
                                          <p:val>
                                            <p:strVal val="ppt_y"/>
                                          </p:val>
                                        </p:tav>
                                        <p:tav tm="100000">
                                          <p:val>
                                            <p:strVal val="ppt_y"/>
                                          </p:val>
                                        </p:tav>
                                      </p:tavLst>
                                    </p:anim>
                                    <p:set>
                                      <p:cBhvr>
                                        <p:cTn id="30" dur="1" fill="hold">
                                          <p:stCondLst>
                                            <p:cond delay="499"/>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7" presetClass="entr" presetSubtype="8" fill="hold" grpId="1" nodeType="clickEffect">
                                  <p:stCondLst>
                                    <p:cond delay="0"/>
                                  </p:stCondLst>
                                  <p:childTnLst>
                                    <p:set>
                                      <p:cBhvr>
                                        <p:cTn id="34" dur="1000" fill="hold">
                                          <p:stCondLst>
                                            <p:cond delay="0"/>
                                          </p:stCondLst>
                                        </p:cTn>
                                        <p:tgtEl>
                                          <p:spTgt spid="8">
                                            <p:txEl>
                                              <p:pRg st="0" end="0"/>
                                            </p:txEl>
                                          </p:spTgt>
                                        </p:tgtEl>
                                        <p:attrNameLst>
                                          <p:attrName>style.visibility</p:attrName>
                                        </p:attrNameLst>
                                      </p:cBhvr>
                                      <p:to>
                                        <p:strVal val="visible"/>
                                      </p:to>
                                    </p:set>
                                    <p:anim calcmode="lin" valueType="num">
                                      <p:cBhvr additive="base">
                                        <p:cTn id="35" dur="1000" fill="hold"/>
                                        <p:tgtEl>
                                          <p:spTgt spid="8">
                                            <p:txEl>
                                              <p:pRg st="0" end="0"/>
                                            </p:txEl>
                                          </p:spTgt>
                                        </p:tgtEl>
                                        <p:attrNameLst>
                                          <p:attrName>ppt_x</p:attrName>
                                        </p:attrNameLst>
                                      </p:cBhvr>
                                      <p:tavLst>
                                        <p:tav tm="0" fmla="">
                                          <p:val>
                                            <p:strVal val="0-#ppt_w/2"/>
                                          </p:val>
                                        </p:tav>
                                        <p:tav tm="100000" fmla="">
                                          <p:val>
                                            <p:strVal val="#ppt_x"/>
                                          </p:val>
                                        </p:tav>
                                      </p:tavLst>
                                    </p:anim>
                                    <p:anim calcmode="lin" valueType="num">
                                      <p:cBhvr additive="base">
                                        <p:cTn id="36" dur="1000" fill="hold"/>
                                        <p:tgtEl>
                                          <p:spTgt spid="8">
                                            <p:txEl>
                                              <p:pRg st="0" end="0"/>
                                            </p:txEl>
                                          </p:spTgt>
                                        </p:tgtEl>
                                        <p:attrNameLst>
                                          <p:attrName>ppt_y</p:attrName>
                                        </p:attrNameLst>
                                      </p:cBhvr>
                                      <p:tavLst>
                                        <p:tav tm="0" fmla="">
                                          <p:val>
                                            <p:strVal val="#ppt_y"/>
                                          </p:val>
                                        </p:tav>
                                        <p:tav tm="100000" fmla="">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1+#ppt_w/2"/>
                                          </p:val>
                                        </p:tav>
                                        <p:tav tm="100000">
                                          <p:val>
                                            <p:strVal val="#ppt_x"/>
                                          </p:val>
                                        </p:tav>
                                      </p:tavLst>
                                    </p:anim>
                                    <p:anim calcmode="lin" valueType="num">
                                      <p:cBhvr additive="base">
                                        <p:cTn id="4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xit" presetSubtype="8" fill="hold" nodeType="clickEffect">
                                  <p:stCondLst>
                                    <p:cond delay="0"/>
                                  </p:stCondLst>
                                  <p:childTnLst>
                                    <p:anim calcmode="lin" valueType="num">
                                      <p:cBhvr additive="base">
                                        <p:cTn id="46" dur="500"/>
                                        <p:tgtEl>
                                          <p:spTgt spid="9"/>
                                        </p:tgtEl>
                                        <p:attrNameLst>
                                          <p:attrName>ppt_x</p:attrName>
                                        </p:attrNameLst>
                                      </p:cBhvr>
                                      <p:tavLst>
                                        <p:tav tm="0">
                                          <p:val>
                                            <p:strVal val="ppt_x"/>
                                          </p:val>
                                        </p:tav>
                                        <p:tav tm="100000">
                                          <p:val>
                                            <p:strVal val="0-ppt_w/2"/>
                                          </p:val>
                                        </p:tav>
                                      </p:tavLst>
                                    </p:anim>
                                    <p:anim calcmode="lin" valueType="num">
                                      <p:cBhvr additive="base">
                                        <p:cTn id="47" dur="500"/>
                                        <p:tgtEl>
                                          <p:spTgt spid="9"/>
                                        </p:tgtEl>
                                        <p:attrNameLst>
                                          <p:attrName>ppt_y</p:attrName>
                                        </p:attrNameLst>
                                      </p:cBhvr>
                                      <p:tavLst>
                                        <p:tav tm="0">
                                          <p:val>
                                            <p:strVal val="ppt_y"/>
                                          </p:val>
                                        </p:tav>
                                        <p:tav tm="100000">
                                          <p:val>
                                            <p:strVal val="ppt_y"/>
                                          </p:val>
                                        </p:tav>
                                      </p:tavLst>
                                    </p:anim>
                                    <p:set>
                                      <p:cBhvr>
                                        <p:cTn id="48" dur="1" fill="hold">
                                          <p:stCondLst>
                                            <p:cond delay="499"/>
                                          </p:stCondLst>
                                        </p:cTn>
                                        <p:tgtEl>
                                          <p:spTgt spid="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7" presetClass="entr" presetSubtype="8" fill="hold" grpId="1" nodeType="clickEffect">
                                  <p:stCondLst>
                                    <p:cond delay="0"/>
                                  </p:stCondLst>
                                  <p:childTnLst>
                                    <p:set>
                                      <p:cBhvr>
                                        <p:cTn id="52" dur="1000" fill="hold">
                                          <p:stCondLst>
                                            <p:cond delay="0"/>
                                          </p:stCondLst>
                                        </p:cTn>
                                        <p:tgtEl>
                                          <p:spTgt spid="10">
                                            <p:txEl>
                                              <p:pRg st="0" end="0"/>
                                            </p:txEl>
                                          </p:spTgt>
                                        </p:tgtEl>
                                        <p:attrNameLst>
                                          <p:attrName>style.visibility</p:attrName>
                                        </p:attrNameLst>
                                      </p:cBhvr>
                                      <p:to>
                                        <p:strVal val="visible"/>
                                      </p:to>
                                    </p:set>
                                    <p:anim calcmode="lin" valueType="num">
                                      <p:cBhvr additive="base">
                                        <p:cTn id="53" dur="1000" fill="hold"/>
                                        <p:tgtEl>
                                          <p:spTgt spid="10">
                                            <p:txEl>
                                              <p:pRg st="0" end="0"/>
                                            </p:txEl>
                                          </p:spTgt>
                                        </p:tgtEl>
                                        <p:attrNameLst>
                                          <p:attrName>ppt_x</p:attrName>
                                        </p:attrNameLst>
                                      </p:cBhvr>
                                      <p:tavLst>
                                        <p:tav tm="0" fmla="">
                                          <p:val>
                                            <p:strVal val="0-#ppt_w/2"/>
                                          </p:val>
                                        </p:tav>
                                        <p:tav tm="100000" fmla="">
                                          <p:val>
                                            <p:strVal val="#ppt_x"/>
                                          </p:val>
                                        </p:tav>
                                      </p:tavLst>
                                    </p:anim>
                                    <p:anim calcmode="lin" valueType="num">
                                      <p:cBhvr additive="base">
                                        <p:cTn id="54" dur="1000" fill="hold"/>
                                        <p:tgtEl>
                                          <p:spTgt spid="10">
                                            <p:txEl>
                                              <p:pRg st="0" end="0"/>
                                            </p:txEl>
                                          </p:spTgt>
                                        </p:tgtEl>
                                        <p:attrNameLst>
                                          <p:attrName>ppt_y</p:attrName>
                                        </p:attrNameLst>
                                      </p:cBhvr>
                                      <p:tavLst>
                                        <p:tav tm="0" fmla="">
                                          <p:val>
                                            <p:strVal val="#ppt_y"/>
                                          </p:val>
                                        </p:tav>
                                        <p:tav tm="100000" fmla="">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ppt_x"/>
                                          </p:val>
                                        </p:tav>
                                        <p:tav tm="100000">
                                          <p:val>
                                            <p:strVal val="#ppt_x"/>
                                          </p:val>
                                        </p:tav>
                                      </p:tavLst>
                                    </p:anim>
                                    <p:anim calcmode="lin" valueType="num">
                                      <p:cBhvr additive="base">
                                        <p:cTn id="6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P spid="8" grpId="1" build="p"/>
      <p:bldP spid="10" grpI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p:nvPr>
            <p:ph idx="1"/>
            <p:custDataLst>
              <p:tags r:id="rId1"/>
            </p:custDataLst>
          </p:nvPr>
        </p:nvSpPr>
        <p:spPr>
          <a:xfrm>
            <a:off x="695960" y="1301750"/>
            <a:ext cx="5400040" cy="4873625"/>
          </a:xfrm>
        </p:spPr>
        <p:txBody>
          <a:bodyPr/>
          <a:p>
            <a:r>
              <a:rPr lang="zh-CN" altLang="en-US">
                <a:sym typeface="+mn-ea"/>
              </a:rPr>
              <a:t>湖北省公共数据资源登记平台：</a:t>
            </a:r>
            <a:r>
              <a:rPr lang="en-US" altLang="zh-CN">
                <a:sym typeface="+mn-ea"/>
                <a:hlinkClick r:id="rId2" action="ppaction://hlinkfile"/>
              </a:rPr>
              <a:t>https://dataops.hubei-data.com:8443</a:t>
            </a:r>
            <a:endParaRPr lang="en-US" altLang="zh-CN">
              <a:sym typeface="+mn-ea"/>
            </a:endParaRPr>
          </a:p>
          <a:p>
            <a:pPr marL="0" indent="0">
              <a:buNone/>
            </a:pPr>
            <a:endParaRPr lang="zh-CN" altLang="en-US"/>
          </a:p>
        </p:txBody>
      </p:sp>
      <p:pic>
        <p:nvPicPr>
          <p:cNvPr id="5" name="图片 4"/>
          <p:cNvPicPr>
            <a:picLocks noChangeAspect="1"/>
          </p:cNvPicPr>
          <p:nvPr/>
        </p:nvPicPr>
        <p:blipFill>
          <a:blip r:embed="rId3"/>
          <a:stretch>
            <a:fillRect/>
          </a:stretch>
        </p:blipFill>
        <p:spPr>
          <a:xfrm>
            <a:off x="5175250" y="1183005"/>
            <a:ext cx="6798310" cy="4992370"/>
          </a:xfrm>
          <a:prstGeom prst="rect">
            <a:avLst/>
          </a:prstGeom>
        </p:spPr>
      </p:pic>
    </p:spTree>
    <p:custDataLst>
      <p:tags r:id="rId4"/>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p:cNvSpPr/>
          <p:nvPr>
            <p:ph type="title"/>
            <p:custDataLst>
              <p:tags r:id="rId1"/>
            </p:custDataLst>
          </p:nvPr>
        </p:nvSpPr>
        <p:spPr>
          <a:xfrm>
            <a:off x="0" y="257175"/>
            <a:ext cx="12192000" cy="1389380"/>
          </a:xfrm>
        </p:spPr>
        <p:txBody>
          <a:bodyPr wrap="square">
            <a:normAutofit/>
          </a:bodyPr>
          <a:p>
            <a:pPr marL="0" indent="0" algn="ctr">
              <a:lnSpc>
                <a:spcPct val="100000"/>
              </a:lnSpc>
              <a:spcBef>
                <a:spcPts val="0"/>
              </a:spcBef>
              <a:spcAft>
                <a:spcPts val="0"/>
              </a:spcAft>
              <a:buSzPct val="100000"/>
            </a:pPr>
            <a:r>
              <a:rPr lang="zh-CN" altLang="en-US" sz="5000"/>
              <a:t>目</a:t>
            </a:r>
            <a:r>
              <a:rPr lang="en-US" altLang="zh-CN" sz="5000"/>
              <a:t>   </a:t>
            </a:r>
            <a:r>
              <a:rPr lang="zh-CN" altLang="en-US" sz="5000"/>
              <a:t>录</a:t>
            </a:r>
            <a:endParaRPr lang="zh-CN" altLang="en-US" sz="5000"/>
          </a:p>
        </p:txBody>
      </p:sp>
      <p:sp>
        <p:nvSpPr>
          <p:cNvPr id="6" name="序号"/>
          <p:cNvSpPr txBox="1"/>
          <p:nvPr>
            <p:custDataLst>
              <p:tags r:id="rId2"/>
            </p:custDataLst>
          </p:nvPr>
        </p:nvSpPr>
        <p:spPr>
          <a:xfrm>
            <a:off x="701413" y="3288194"/>
            <a:ext cx="1312321" cy="655667"/>
          </a:xfrm>
          <a:prstGeom prst="rect">
            <a:avLst/>
          </a:prstGeom>
          <a:noFill/>
        </p:spPr>
        <p:txBody>
          <a:bodyPr wrap="none" lIns="0" tIns="0" rIns="0" bIns="0" rtlCol="0" anchor="b" anchorCtr="0"/>
          <a:p>
            <a:pPr lvl="0" algn="r">
              <a:buClrTx/>
              <a:buSzTx/>
              <a:buFontTx/>
            </a:pPr>
            <a:r>
              <a:rPr lang="en-US" sz="4200" b="1" dirty="0">
                <a:solidFill>
                  <a:schemeClr val="accent1">
                    <a:lumMod val="75000"/>
                  </a:schemeClr>
                </a:solidFill>
                <a:latin typeface="+mn-ea"/>
                <a:sym typeface="+mn-ea"/>
              </a:rPr>
              <a:t>01</a:t>
            </a:r>
            <a:endParaRPr lang="en-US" sz="4200" b="1" dirty="0">
              <a:solidFill>
                <a:schemeClr val="accent1">
                  <a:lumMod val="75000"/>
                </a:schemeClr>
              </a:solidFill>
              <a:latin typeface="+mn-ea"/>
              <a:sym typeface="+mn-ea"/>
            </a:endParaRPr>
          </a:p>
        </p:txBody>
      </p:sp>
      <p:sp>
        <p:nvSpPr>
          <p:cNvPr id="7" name="项标题"/>
          <p:cNvSpPr txBox="1"/>
          <p:nvPr>
            <p:custDataLst>
              <p:tags r:id="rId3"/>
            </p:custDataLst>
          </p:nvPr>
        </p:nvSpPr>
        <p:spPr>
          <a:xfrm>
            <a:off x="447605" y="4054165"/>
            <a:ext cx="1566129" cy="676808"/>
          </a:xfrm>
          <a:prstGeom prst="rect">
            <a:avLst/>
          </a:prstGeom>
          <a:noFill/>
        </p:spPr>
        <p:txBody>
          <a:bodyPr wrap="square" lIns="0" tIns="0" rIns="0" bIns="0" rtlCol="0" anchor="t">
            <a:normAutofit/>
          </a:bodyPr>
          <a:p>
            <a:pPr marL="0" indent="0" algn="r">
              <a:lnSpc>
                <a:spcPct val="100000"/>
              </a:lnSpc>
              <a:spcBef>
                <a:spcPts val="0"/>
              </a:spcBef>
              <a:spcAft>
                <a:spcPts val="0"/>
              </a:spcAft>
              <a:buSzPct val="100000"/>
            </a:pPr>
            <a:r>
              <a:rPr lang="en-US" altLang="zh-CN" sz="2000" spc="300">
                <a:solidFill>
                  <a:schemeClr val="tx1">
                    <a:lumMod val="85000"/>
                    <a:lumOff val="15000"/>
                  </a:schemeClr>
                </a:solidFill>
                <a:latin typeface="+mn-ea"/>
              </a:rPr>
              <a:t>注册登记</a:t>
            </a:r>
            <a:endParaRPr lang="en-US" altLang="zh-CN" sz="2000" spc="300">
              <a:solidFill>
                <a:schemeClr val="tx1">
                  <a:lumMod val="85000"/>
                  <a:lumOff val="15000"/>
                </a:schemeClr>
              </a:solidFill>
              <a:latin typeface="+mn-ea"/>
            </a:endParaRPr>
          </a:p>
        </p:txBody>
      </p:sp>
      <p:sp>
        <p:nvSpPr>
          <p:cNvPr id="3" name="Rectangle 3_#color-2080&amp;400"/>
          <p:cNvSpPr/>
          <p:nvPr>
            <p:custDataLst>
              <p:tags r:id="rId4"/>
            </p:custDataLst>
          </p:nvPr>
        </p:nvSpPr>
        <p:spPr>
          <a:xfrm>
            <a:off x="2237418" y="3437004"/>
            <a:ext cx="50009" cy="493834"/>
          </a:xfrm>
          <a:prstGeom prst="rect">
            <a:avLst/>
          </a:prstGeom>
          <a:solidFill>
            <a:schemeClr val="accent1">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a:p>
            <a:endParaRPr lang="zh-CN" altLang="en-US" sz="1200">
              <a:latin typeface="+mn-ea"/>
            </a:endParaRPr>
          </a:p>
        </p:txBody>
      </p:sp>
      <p:sp>
        <p:nvSpPr>
          <p:cNvPr id="5" name="Vector 1 (Stroke)_#color-2080&amp;401"/>
          <p:cNvSpPr/>
          <p:nvPr>
            <p:custDataLst>
              <p:tags r:id="rId5"/>
            </p:custDataLst>
          </p:nvPr>
        </p:nvSpPr>
        <p:spPr>
          <a:xfrm>
            <a:off x="2237418" y="3437004"/>
            <a:ext cx="18753" cy="1293969"/>
          </a:xfrm>
          <a:custGeom>
            <a:avLst/>
            <a:gdLst/>
            <a:ahLst/>
            <a:cxnLst/>
            <a:rect l="l" t="t" r="r" b="b"/>
            <a:pathLst>
              <a:path w="27432" h="1892808">
                <a:moveTo>
                  <a:pt x="27432" y="0"/>
                </a:moveTo>
                <a:lnTo>
                  <a:pt x="27432" y="1892808"/>
                </a:lnTo>
                <a:lnTo>
                  <a:pt x="0" y="1892808"/>
                </a:lnTo>
                <a:lnTo>
                  <a:pt x="0" y="0"/>
                </a:lnTo>
                <a:lnTo>
                  <a:pt x="27432" y="0"/>
                </a:lnTo>
              </a:path>
            </a:pathLst>
          </a:custGeom>
          <a:solidFill>
            <a:schemeClr val="accent1">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a:p>
            <a:endParaRPr lang="zh-CN" altLang="en-US" sz="1200"/>
          </a:p>
        </p:txBody>
      </p:sp>
      <p:sp>
        <p:nvSpPr>
          <p:cNvPr id="14" name="Rectangle 4_#color-2080&amp;402"/>
          <p:cNvSpPr/>
          <p:nvPr>
            <p:custDataLst>
              <p:tags r:id="rId6"/>
            </p:custDataLst>
          </p:nvPr>
        </p:nvSpPr>
        <p:spPr>
          <a:xfrm>
            <a:off x="4106186" y="3437004"/>
            <a:ext cx="50009" cy="493834"/>
          </a:xfrm>
          <a:prstGeom prst="rect">
            <a:avLst/>
          </a:prstGeom>
          <a:solidFill>
            <a:schemeClr val="accent1">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a:p>
            <a:endParaRPr lang="zh-CN" altLang="en-US" sz="1200">
              <a:latin typeface="+mn-ea"/>
            </a:endParaRPr>
          </a:p>
        </p:txBody>
      </p:sp>
      <p:sp>
        <p:nvSpPr>
          <p:cNvPr id="15" name="Vector 1 (Stroke)_#color-2080&amp;405"/>
          <p:cNvSpPr/>
          <p:nvPr>
            <p:custDataLst>
              <p:tags r:id="rId7"/>
            </p:custDataLst>
          </p:nvPr>
        </p:nvSpPr>
        <p:spPr>
          <a:xfrm>
            <a:off x="4106186" y="3437004"/>
            <a:ext cx="18753" cy="1293969"/>
          </a:xfrm>
          <a:custGeom>
            <a:avLst/>
            <a:gdLst/>
            <a:ahLst/>
            <a:cxnLst/>
            <a:rect l="l" t="t" r="r" b="b"/>
            <a:pathLst>
              <a:path w="27432" h="1892808">
                <a:moveTo>
                  <a:pt x="27432" y="0"/>
                </a:moveTo>
                <a:lnTo>
                  <a:pt x="27432" y="1892808"/>
                </a:lnTo>
                <a:lnTo>
                  <a:pt x="0" y="1892808"/>
                </a:lnTo>
                <a:lnTo>
                  <a:pt x="0" y="0"/>
                </a:lnTo>
                <a:lnTo>
                  <a:pt x="27432" y="0"/>
                </a:lnTo>
              </a:path>
            </a:pathLst>
          </a:custGeom>
          <a:solidFill>
            <a:schemeClr val="accent1">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a:p>
            <a:endParaRPr lang="zh-CN" altLang="en-US" sz="1200"/>
          </a:p>
        </p:txBody>
      </p:sp>
      <p:sp>
        <p:nvSpPr>
          <p:cNvPr id="22" name="Rectangle 5_#color-2080&amp;403"/>
          <p:cNvSpPr/>
          <p:nvPr>
            <p:custDataLst>
              <p:tags r:id="rId8"/>
            </p:custDataLst>
          </p:nvPr>
        </p:nvSpPr>
        <p:spPr>
          <a:xfrm>
            <a:off x="5974955" y="3437004"/>
            <a:ext cx="50009" cy="493834"/>
          </a:xfrm>
          <a:prstGeom prst="rect">
            <a:avLst/>
          </a:prstGeom>
          <a:solidFill>
            <a:schemeClr val="accent1">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a:p>
            <a:endParaRPr lang="zh-CN" altLang="en-US" sz="1200">
              <a:latin typeface="+mn-ea"/>
            </a:endParaRPr>
          </a:p>
        </p:txBody>
      </p:sp>
      <p:sp>
        <p:nvSpPr>
          <p:cNvPr id="26" name="Vector 1 (Stroke)_#color-2080&amp;406"/>
          <p:cNvSpPr/>
          <p:nvPr>
            <p:custDataLst>
              <p:tags r:id="rId9"/>
            </p:custDataLst>
          </p:nvPr>
        </p:nvSpPr>
        <p:spPr>
          <a:xfrm>
            <a:off x="5974955" y="3437004"/>
            <a:ext cx="18753" cy="1293969"/>
          </a:xfrm>
          <a:custGeom>
            <a:avLst/>
            <a:gdLst/>
            <a:ahLst/>
            <a:cxnLst/>
            <a:rect l="l" t="t" r="r" b="b"/>
            <a:pathLst>
              <a:path w="27432" h="1892808">
                <a:moveTo>
                  <a:pt x="27432" y="0"/>
                </a:moveTo>
                <a:lnTo>
                  <a:pt x="27432" y="1892808"/>
                </a:lnTo>
                <a:lnTo>
                  <a:pt x="0" y="1892808"/>
                </a:lnTo>
                <a:lnTo>
                  <a:pt x="0" y="0"/>
                </a:lnTo>
                <a:lnTo>
                  <a:pt x="27432" y="0"/>
                </a:lnTo>
              </a:path>
            </a:pathLst>
          </a:custGeom>
          <a:solidFill>
            <a:schemeClr val="accent1">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a:p>
            <a:endParaRPr lang="zh-CN" altLang="en-US" sz="1200"/>
          </a:p>
        </p:txBody>
      </p:sp>
      <p:sp>
        <p:nvSpPr>
          <p:cNvPr id="30" name="Rectangle 6_#color-2080&amp;404"/>
          <p:cNvSpPr/>
          <p:nvPr>
            <p:custDataLst>
              <p:tags r:id="rId10"/>
            </p:custDataLst>
          </p:nvPr>
        </p:nvSpPr>
        <p:spPr>
          <a:xfrm>
            <a:off x="7843724" y="3437004"/>
            <a:ext cx="50009" cy="493834"/>
          </a:xfrm>
          <a:prstGeom prst="rect">
            <a:avLst/>
          </a:prstGeom>
          <a:solidFill>
            <a:schemeClr val="accent1">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a:p>
            <a:endParaRPr lang="zh-CN" altLang="en-US" sz="1200">
              <a:latin typeface="+mn-ea"/>
            </a:endParaRPr>
          </a:p>
        </p:txBody>
      </p:sp>
      <p:sp>
        <p:nvSpPr>
          <p:cNvPr id="31" name="Vector 1 (Stroke)_#color-2080&amp;407"/>
          <p:cNvSpPr/>
          <p:nvPr>
            <p:custDataLst>
              <p:tags r:id="rId11"/>
            </p:custDataLst>
          </p:nvPr>
        </p:nvSpPr>
        <p:spPr>
          <a:xfrm>
            <a:off x="7843724" y="3437004"/>
            <a:ext cx="18753" cy="1293969"/>
          </a:xfrm>
          <a:custGeom>
            <a:avLst/>
            <a:gdLst/>
            <a:ahLst/>
            <a:cxnLst/>
            <a:rect l="l" t="t" r="r" b="b"/>
            <a:pathLst>
              <a:path w="27432" h="1892808">
                <a:moveTo>
                  <a:pt x="27432" y="0"/>
                </a:moveTo>
                <a:lnTo>
                  <a:pt x="27432" y="1892808"/>
                </a:lnTo>
                <a:lnTo>
                  <a:pt x="0" y="1892808"/>
                </a:lnTo>
                <a:lnTo>
                  <a:pt x="0" y="0"/>
                </a:lnTo>
                <a:lnTo>
                  <a:pt x="27432" y="0"/>
                </a:lnTo>
              </a:path>
            </a:pathLst>
          </a:custGeom>
          <a:solidFill>
            <a:schemeClr val="accent1">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a:p>
            <a:endParaRPr lang="zh-CN" altLang="en-US" sz="1200"/>
          </a:p>
        </p:txBody>
      </p:sp>
      <p:sp>
        <p:nvSpPr>
          <p:cNvPr id="32" name="序号"/>
          <p:cNvSpPr txBox="1"/>
          <p:nvPr>
            <p:custDataLst>
              <p:tags r:id="rId12"/>
            </p:custDataLst>
          </p:nvPr>
        </p:nvSpPr>
        <p:spPr>
          <a:xfrm>
            <a:off x="2570182" y="3288194"/>
            <a:ext cx="1312321" cy="655667"/>
          </a:xfrm>
          <a:prstGeom prst="rect">
            <a:avLst/>
          </a:prstGeom>
          <a:noFill/>
        </p:spPr>
        <p:txBody>
          <a:bodyPr wrap="none" lIns="0" tIns="0" rIns="0" bIns="0" rtlCol="0" anchor="b" anchorCtr="0">
            <a:normAutofit fontScale="95000"/>
          </a:bodyPr>
          <a:p>
            <a:pPr algn="r">
              <a:lnSpc>
                <a:spcPct val="100000"/>
              </a:lnSpc>
            </a:pPr>
            <a:r>
              <a:rPr lang="en-US" sz="4400" b="1" dirty="0">
                <a:solidFill>
                  <a:schemeClr val="accent1">
                    <a:lumMod val="75000"/>
                  </a:schemeClr>
                </a:solidFill>
                <a:latin typeface="+mn-ea"/>
              </a:rPr>
              <a:t>02</a:t>
            </a:r>
            <a:endParaRPr lang="en-US" sz="4400" b="1" dirty="0">
              <a:solidFill>
                <a:schemeClr val="accent1">
                  <a:lumMod val="75000"/>
                </a:schemeClr>
              </a:solidFill>
              <a:latin typeface="+mn-ea"/>
            </a:endParaRPr>
          </a:p>
        </p:txBody>
      </p:sp>
      <p:sp>
        <p:nvSpPr>
          <p:cNvPr id="33" name="项标题"/>
          <p:cNvSpPr txBox="1"/>
          <p:nvPr>
            <p:custDataLst>
              <p:tags r:id="rId13"/>
            </p:custDataLst>
          </p:nvPr>
        </p:nvSpPr>
        <p:spPr>
          <a:xfrm>
            <a:off x="2316374" y="4054165"/>
            <a:ext cx="1566129" cy="676808"/>
          </a:xfrm>
          <a:prstGeom prst="rect">
            <a:avLst/>
          </a:prstGeom>
          <a:noFill/>
        </p:spPr>
        <p:txBody>
          <a:bodyPr wrap="square" lIns="0" tIns="0" rIns="0" bIns="0" rtlCol="0" anchor="t">
            <a:normAutofit/>
          </a:bodyPr>
          <a:p>
            <a:pPr marL="0" indent="0" algn="r">
              <a:lnSpc>
                <a:spcPct val="100000"/>
              </a:lnSpc>
              <a:spcBef>
                <a:spcPts val="0"/>
              </a:spcBef>
              <a:spcAft>
                <a:spcPts val="0"/>
              </a:spcAft>
              <a:buSzPct val="100000"/>
            </a:pPr>
            <a:r>
              <a:rPr lang="en-US" altLang="zh-CN" sz="2000" spc="300">
                <a:solidFill>
                  <a:schemeClr val="tx1">
                    <a:lumMod val="85000"/>
                    <a:lumOff val="15000"/>
                  </a:schemeClr>
                </a:solidFill>
                <a:latin typeface="+mn-ea"/>
              </a:rPr>
              <a:t>首次登记</a:t>
            </a:r>
            <a:endParaRPr lang="en-US" altLang="zh-CN" sz="2000" spc="300">
              <a:solidFill>
                <a:schemeClr val="tx1">
                  <a:lumMod val="85000"/>
                  <a:lumOff val="15000"/>
                </a:schemeClr>
              </a:solidFill>
              <a:latin typeface="+mn-ea"/>
            </a:endParaRPr>
          </a:p>
        </p:txBody>
      </p:sp>
      <p:sp>
        <p:nvSpPr>
          <p:cNvPr id="34" name="序号"/>
          <p:cNvSpPr txBox="1"/>
          <p:nvPr>
            <p:custDataLst>
              <p:tags r:id="rId14"/>
            </p:custDataLst>
          </p:nvPr>
        </p:nvSpPr>
        <p:spPr>
          <a:xfrm>
            <a:off x="4438951" y="3288194"/>
            <a:ext cx="1312321" cy="655667"/>
          </a:xfrm>
          <a:prstGeom prst="rect">
            <a:avLst/>
          </a:prstGeom>
          <a:noFill/>
        </p:spPr>
        <p:txBody>
          <a:bodyPr wrap="none" lIns="0" tIns="0" rIns="0" bIns="0" rtlCol="0" anchor="b" anchorCtr="0">
            <a:normAutofit fontScale="95000"/>
          </a:bodyPr>
          <a:p>
            <a:pPr algn="r">
              <a:lnSpc>
                <a:spcPct val="100000"/>
              </a:lnSpc>
            </a:pPr>
            <a:r>
              <a:rPr lang="en-US" sz="4400" b="1" dirty="0">
                <a:solidFill>
                  <a:schemeClr val="accent1">
                    <a:lumMod val="75000"/>
                  </a:schemeClr>
                </a:solidFill>
                <a:latin typeface="+mn-ea"/>
              </a:rPr>
              <a:t>03</a:t>
            </a:r>
            <a:endParaRPr lang="en-US" sz="4400" b="1" dirty="0">
              <a:solidFill>
                <a:schemeClr val="accent1">
                  <a:lumMod val="75000"/>
                </a:schemeClr>
              </a:solidFill>
              <a:latin typeface="+mn-ea"/>
            </a:endParaRPr>
          </a:p>
        </p:txBody>
      </p:sp>
      <p:sp>
        <p:nvSpPr>
          <p:cNvPr id="35" name="项标题"/>
          <p:cNvSpPr txBox="1"/>
          <p:nvPr>
            <p:custDataLst>
              <p:tags r:id="rId15"/>
            </p:custDataLst>
          </p:nvPr>
        </p:nvSpPr>
        <p:spPr>
          <a:xfrm>
            <a:off x="4185143" y="4054165"/>
            <a:ext cx="1566129" cy="676808"/>
          </a:xfrm>
          <a:prstGeom prst="rect">
            <a:avLst/>
          </a:prstGeom>
          <a:noFill/>
        </p:spPr>
        <p:txBody>
          <a:bodyPr wrap="square" lIns="0" tIns="0" rIns="0" bIns="0" rtlCol="0" anchor="t">
            <a:normAutofit/>
          </a:bodyPr>
          <a:p>
            <a:pPr marL="0" indent="0" algn="r">
              <a:lnSpc>
                <a:spcPct val="100000"/>
              </a:lnSpc>
              <a:spcBef>
                <a:spcPts val="0"/>
              </a:spcBef>
              <a:spcAft>
                <a:spcPts val="0"/>
              </a:spcAft>
              <a:buSzPct val="100000"/>
            </a:pPr>
            <a:r>
              <a:rPr lang="en-US" altLang="zh-CN" sz="2000" spc="300">
                <a:solidFill>
                  <a:schemeClr val="tx1">
                    <a:lumMod val="85000"/>
                    <a:lumOff val="15000"/>
                  </a:schemeClr>
                </a:solidFill>
                <a:latin typeface="+mn-ea"/>
              </a:rPr>
              <a:t>变更登记</a:t>
            </a:r>
            <a:endParaRPr lang="en-US" altLang="zh-CN" sz="2000" spc="300">
              <a:solidFill>
                <a:schemeClr val="tx1">
                  <a:lumMod val="85000"/>
                  <a:lumOff val="15000"/>
                </a:schemeClr>
              </a:solidFill>
              <a:latin typeface="+mn-ea"/>
            </a:endParaRPr>
          </a:p>
        </p:txBody>
      </p:sp>
      <p:sp>
        <p:nvSpPr>
          <p:cNvPr id="36" name="序号"/>
          <p:cNvSpPr txBox="1"/>
          <p:nvPr>
            <p:custDataLst>
              <p:tags r:id="rId16"/>
            </p:custDataLst>
          </p:nvPr>
        </p:nvSpPr>
        <p:spPr>
          <a:xfrm>
            <a:off x="6307719" y="3288194"/>
            <a:ext cx="1312321" cy="655667"/>
          </a:xfrm>
          <a:prstGeom prst="rect">
            <a:avLst/>
          </a:prstGeom>
          <a:noFill/>
        </p:spPr>
        <p:txBody>
          <a:bodyPr wrap="none" lIns="0" tIns="0" rIns="0" bIns="0" rtlCol="0" anchor="b" anchorCtr="0">
            <a:normAutofit fontScale="95000"/>
          </a:bodyPr>
          <a:p>
            <a:pPr algn="r">
              <a:lnSpc>
                <a:spcPct val="100000"/>
              </a:lnSpc>
            </a:pPr>
            <a:r>
              <a:rPr lang="en-US" sz="4400" b="1" dirty="0">
                <a:solidFill>
                  <a:schemeClr val="accent1">
                    <a:lumMod val="75000"/>
                  </a:schemeClr>
                </a:solidFill>
                <a:latin typeface="+mn-ea"/>
              </a:rPr>
              <a:t>04</a:t>
            </a:r>
            <a:endParaRPr lang="en-US" sz="4400" b="1" dirty="0">
              <a:solidFill>
                <a:schemeClr val="accent1">
                  <a:lumMod val="75000"/>
                </a:schemeClr>
              </a:solidFill>
              <a:latin typeface="+mn-ea"/>
            </a:endParaRPr>
          </a:p>
        </p:txBody>
      </p:sp>
      <p:sp>
        <p:nvSpPr>
          <p:cNvPr id="37" name="项标题"/>
          <p:cNvSpPr txBox="1"/>
          <p:nvPr>
            <p:custDataLst>
              <p:tags r:id="rId17"/>
            </p:custDataLst>
          </p:nvPr>
        </p:nvSpPr>
        <p:spPr>
          <a:xfrm>
            <a:off x="6053911" y="4054165"/>
            <a:ext cx="1566129" cy="676808"/>
          </a:xfrm>
          <a:prstGeom prst="rect">
            <a:avLst/>
          </a:prstGeom>
          <a:noFill/>
        </p:spPr>
        <p:txBody>
          <a:bodyPr wrap="square" lIns="0" tIns="0" rIns="0" bIns="0" rtlCol="0" anchor="t">
            <a:normAutofit/>
          </a:bodyPr>
          <a:p>
            <a:pPr marL="0" indent="0" algn="r">
              <a:lnSpc>
                <a:spcPct val="100000"/>
              </a:lnSpc>
              <a:spcBef>
                <a:spcPts val="0"/>
              </a:spcBef>
              <a:spcAft>
                <a:spcPts val="0"/>
              </a:spcAft>
              <a:buSzPct val="100000"/>
            </a:pPr>
            <a:r>
              <a:rPr lang="en-US" altLang="zh-CN" sz="2000" spc="300">
                <a:solidFill>
                  <a:schemeClr val="tx1">
                    <a:lumMod val="85000"/>
                    <a:lumOff val="15000"/>
                  </a:schemeClr>
                </a:solidFill>
                <a:latin typeface="+mn-ea"/>
              </a:rPr>
              <a:t>更正登记</a:t>
            </a:r>
            <a:endParaRPr lang="en-US" altLang="zh-CN" sz="2000" spc="300">
              <a:solidFill>
                <a:schemeClr val="tx1">
                  <a:lumMod val="85000"/>
                  <a:lumOff val="15000"/>
                </a:schemeClr>
              </a:solidFill>
              <a:latin typeface="+mn-ea"/>
            </a:endParaRPr>
          </a:p>
        </p:txBody>
      </p:sp>
      <p:sp>
        <p:nvSpPr>
          <p:cNvPr id="38" name="Rectangle 6_#color-2080&amp;404"/>
          <p:cNvSpPr/>
          <p:nvPr>
            <p:custDataLst>
              <p:tags r:id="rId18"/>
            </p:custDataLst>
          </p:nvPr>
        </p:nvSpPr>
        <p:spPr>
          <a:xfrm>
            <a:off x="9712493" y="3437004"/>
            <a:ext cx="50009" cy="493834"/>
          </a:xfrm>
          <a:prstGeom prst="rect">
            <a:avLst/>
          </a:prstGeom>
          <a:solidFill>
            <a:schemeClr val="accent1">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a:p>
            <a:endParaRPr lang="zh-CN" altLang="en-US" sz="1200">
              <a:latin typeface="+mn-ea"/>
            </a:endParaRPr>
          </a:p>
        </p:txBody>
      </p:sp>
      <p:sp>
        <p:nvSpPr>
          <p:cNvPr id="39" name="Vector 1 (Stroke)_#color-2080&amp;407"/>
          <p:cNvSpPr/>
          <p:nvPr>
            <p:custDataLst>
              <p:tags r:id="rId19"/>
            </p:custDataLst>
          </p:nvPr>
        </p:nvSpPr>
        <p:spPr>
          <a:xfrm>
            <a:off x="9712493" y="3437004"/>
            <a:ext cx="18753" cy="1293969"/>
          </a:xfrm>
          <a:custGeom>
            <a:avLst/>
            <a:gdLst/>
            <a:ahLst/>
            <a:cxnLst/>
            <a:rect l="l" t="t" r="r" b="b"/>
            <a:pathLst>
              <a:path w="27432" h="1892808">
                <a:moveTo>
                  <a:pt x="27432" y="0"/>
                </a:moveTo>
                <a:lnTo>
                  <a:pt x="27432" y="1892808"/>
                </a:lnTo>
                <a:lnTo>
                  <a:pt x="0" y="1892808"/>
                </a:lnTo>
                <a:lnTo>
                  <a:pt x="0" y="0"/>
                </a:lnTo>
                <a:lnTo>
                  <a:pt x="27432" y="0"/>
                </a:lnTo>
              </a:path>
            </a:pathLst>
          </a:custGeom>
          <a:solidFill>
            <a:schemeClr val="accent1">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a:p>
            <a:endParaRPr lang="zh-CN" altLang="en-US" sz="1200"/>
          </a:p>
        </p:txBody>
      </p:sp>
      <p:sp>
        <p:nvSpPr>
          <p:cNvPr id="40" name="序号"/>
          <p:cNvSpPr txBox="1"/>
          <p:nvPr>
            <p:custDataLst>
              <p:tags r:id="rId20"/>
            </p:custDataLst>
          </p:nvPr>
        </p:nvSpPr>
        <p:spPr>
          <a:xfrm>
            <a:off x="8176488" y="3288194"/>
            <a:ext cx="1312321" cy="655667"/>
          </a:xfrm>
          <a:prstGeom prst="rect">
            <a:avLst/>
          </a:prstGeom>
          <a:noFill/>
        </p:spPr>
        <p:txBody>
          <a:bodyPr wrap="none" lIns="0" tIns="0" rIns="0" bIns="0" rtlCol="0" anchor="b" anchorCtr="0">
            <a:normAutofit fontScale="95000"/>
          </a:bodyPr>
          <a:p>
            <a:pPr algn="r">
              <a:lnSpc>
                <a:spcPct val="100000"/>
              </a:lnSpc>
            </a:pPr>
            <a:r>
              <a:rPr lang="en-US" sz="4400" b="1" dirty="0">
                <a:solidFill>
                  <a:schemeClr val="accent1">
                    <a:lumMod val="75000"/>
                  </a:schemeClr>
                </a:solidFill>
                <a:latin typeface="+mn-ea"/>
              </a:rPr>
              <a:t>05</a:t>
            </a:r>
            <a:endParaRPr lang="en-US" sz="4400" b="1" dirty="0">
              <a:solidFill>
                <a:schemeClr val="accent1">
                  <a:lumMod val="75000"/>
                </a:schemeClr>
              </a:solidFill>
              <a:latin typeface="+mn-ea"/>
            </a:endParaRPr>
          </a:p>
        </p:txBody>
      </p:sp>
      <p:sp>
        <p:nvSpPr>
          <p:cNvPr id="41" name="项标题"/>
          <p:cNvSpPr txBox="1"/>
          <p:nvPr>
            <p:custDataLst>
              <p:tags r:id="rId21"/>
            </p:custDataLst>
          </p:nvPr>
        </p:nvSpPr>
        <p:spPr>
          <a:xfrm>
            <a:off x="7922680" y="4054165"/>
            <a:ext cx="1566129" cy="676808"/>
          </a:xfrm>
          <a:prstGeom prst="rect">
            <a:avLst/>
          </a:prstGeom>
          <a:noFill/>
        </p:spPr>
        <p:txBody>
          <a:bodyPr wrap="square" lIns="0" tIns="0" rIns="0" bIns="0" rtlCol="0" anchor="t">
            <a:normAutofit/>
          </a:bodyPr>
          <a:p>
            <a:pPr marL="0" indent="0" algn="r">
              <a:lnSpc>
                <a:spcPct val="100000"/>
              </a:lnSpc>
              <a:spcBef>
                <a:spcPts val="0"/>
              </a:spcBef>
              <a:spcAft>
                <a:spcPts val="0"/>
              </a:spcAft>
              <a:buSzPct val="100000"/>
            </a:pPr>
            <a:r>
              <a:rPr lang="en-US" altLang="zh-CN" sz="2000" spc="300">
                <a:solidFill>
                  <a:schemeClr val="tx1">
                    <a:lumMod val="85000"/>
                    <a:lumOff val="15000"/>
                  </a:schemeClr>
                </a:solidFill>
                <a:latin typeface="+mn-ea"/>
              </a:rPr>
              <a:t>注销登记</a:t>
            </a:r>
            <a:endParaRPr lang="en-US" altLang="zh-CN" sz="2000" spc="300">
              <a:solidFill>
                <a:schemeClr val="tx1">
                  <a:lumMod val="85000"/>
                  <a:lumOff val="15000"/>
                </a:schemeClr>
              </a:solidFill>
              <a:latin typeface="+mn-ea"/>
            </a:endParaRPr>
          </a:p>
        </p:txBody>
      </p:sp>
      <p:sp>
        <p:nvSpPr>
          <p:cNvPr id="42" name="Rectangle 6_#color-2080&amp;404"/>
          <p:cNvSpPr/>
          <p:nvPr>
            <p:custDataLst>
              <p:tags r:id="rId22"/>
            </p:custDataLst>
          </p:nvPr>
        </p:nvSpPr>
        <p:spPr>
          <a:xfrm>
            <a:off x="11581263" y="3437004"/>
            <a:ext cx="50009" cy="493834"/>
          </a:xfrm>
          <a:prstGeom prst="rect">
            <a:avLst/>
          </a:prstGeom>
          <a:solidFill>
            <a:schemeClr val="accent1">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a:p>
            <a:endParaRPr lang="zh-CN" altLang="en-US" sz="1200">
              <a:latin typeface="+mn-ea"/>
            </a:endParaRPr>
          </a:p>
        </p:txBody>
      </p:sp>
      <p:sp>
        <p:nvSpPr>
          <p:cNvPr id="43" name="Vector 1 (Stroke)_#color-2080&amp;407"/>
          <p:cNvSpPr/>
          <p:nvPr>
            <p:custDataLst>
              <p:tags r:id="rId23"/>
            </p:custDataLst>
          </p:nvPr>
        </p:nvSpPr>
        <p:spPr>
          <a:xfrm>
            <a:off x="11581263" y="3437004"/>
            <a:ext cx="18753" cy="1293969"/>
          </a:xfrm>
          <a:custGeom>
            <a:avLst/>
            <a:gdLst/>
            <a:ahLst/>
            <a:cxnLst/>
            <a:rect l="l" t="t" r="r" b="b"/>
            <a:pathLst>
              <a:path w="27432" h="1892808">
                <a:moveTo>
                  <a:pt x="27432" y="0"/>
                </a:moveTo>
                <a:lnTo>
                  <a:pt x="27432" y="1892808"/>
                </a:lnTo>
                <a:lnTo>
                  <a:pt x="0" y="1892808"/>
                </a:lnTo>
                <a:lnTo>
                  <a:pt x="0" y="0"/>
                </a:lnTo>
                <a:lnTo>
                  <a:pt x="27432" y="0"/>
                </a:lnTo>
              </a:path>
            </a:pathLst>
          </a:custGeom>
          <a:solidFill>
            <a:schemeClr val="accent1">
              <a:lumMod val="7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a:p>
            <a:endParaRPr lang="zh-CN" altLang="en-US" sz="1200"/>
          </a:p>
        </p:txBody>
      </p:sp>
      <p:sp>
        <p:nvSpPr>
          <p:cNvPr id="44" name="序号"/>
          <p:cNvSpPr txBox="1"/>
          <p:nvPr>
            <p:custDataLst>
              <p:tags r:id="rId24"/>
            </p:custDataLst>
          </p:nvPr>
        </p:nvSpPr>
        <p:spPr>
          <a:xfrm>
            <a:off x="10045257" y="3288194"/>
            <a:ext cx="1312321" cy="655667"/>
          </a:xfrm>
          <a:prstGeom prst="rect">
            <a:avLst/>
          </a:prstGeom>
          <a:noFill/>
        </p:spPr>
        <p:txBody>
          <a:bodyPr wrap="none" lIns="0" tIns="0" rIns="0" bIns="0" rtlCol="0" anchor="b" anchorCtr="0">
            <a:normAutofit fontScale="95000"/>
          </a:bodyPr>
          <a:p>
            <a:pPr algn="r">
              <a:lnSpc>
                <a:spcPct val="100000"/>
              </a:lnSpc>
            </a:pPr>
            <a:r>
              <a:rPr lang="en-US" sz="4400" b="1" dirty="0">
                <a:solidFill>
                  <a:schemeClr val="accent1">
                    <a:lumMod val="75000"/>
                  </a:schemeClr>
                </a:solidFill>
                <a:latin typeface="+mn-ea"/>
              </a:rPr>
              <a:t>06</a:t>
            </a:r>
            <a:endParaRPr lang="en-US" sz="4400" b="1" dirty="0">
              <a:solidFill>
                <a:schemeClr val="accent1">
                  <a:lumMod val="75000"/>
                </a:schemeClr>
              </a:solidFill>
              <a:latin typeface="+mn-ea"/>
            </a:endParaRPr>
          </a:p>
        </p:txBody>
      </p:sp>
      <p:sp>
        <p:nvSpPr>
          <p:cNvPr id="45" name="项标题"/>
          <p:cNvSpPr txBox="1"/>
          <p:nvPr>
            <p:custDataLst>
              <p:tags r:id="rId25"/>
            </p:custDataLst>
          </p:nvPr>
        </p:nvSpPr>
        <p:spPr>
          <a:xfrm>
            <a:off x="9791449" y="4054165"/>
            <a:ext cx="1566129" cy="676808"/>
          </a:xfrm>
          <a:prstGeom prst="rect">
            <a:avLst/>
          </a:prstGeom>
          <a:noFill/>
        </p:spPr>
        <p:txBody>
          <a:bodyPr wrap="square" lIns="0" tIns="0" rIns="0" bIns="0" rtlCol="0" anchor="t">
            <a:normAutofit/>
          </a:bodyPr>
          <a:p>
            <a:pPr marL="0" indent="0" algn="r">
              <a:lnSpc>
                <a:spcPct val="100000"/>
              </a:lnSpc>
              <a:spcBef>
                <a:spcPts val="0"/>
              </a:spcBef>
              <a:spcAft>
                <a:spcPts val="0"/>
              </a:spcAft>
              <a:buSzPct val="100000"/>
            </a:pPr>
            <a:r>
              <a:rPr lang="en-US" altLang="zh-CN" sz="2000" spc="300">
                <a:solidFill>
                  <a:schemeClr val="tx1">
                    <a:lumMod val="85000"/>
                    <a:lumOff val="15000"/>
                  </a:schemeClr>
                </a:solidFill>
                <a:latin typeface="+mn-ea"/>
              </a:rPr>
              <a:t>续展登记</a:t>
            </a:r>
            <a:endParaRPr lang="en-US" altLang="zh-CN" sz="2000" spc="300">
              <a:solidFill>
                <a:schemeClr val="tx1">
                  <a:lumMod val="85000"/>
                  <a:lumOff val="15000"/>
                </a:schemeClr>
              </a:solidFill>
              <a:latin typeface="+mn-ea"/>
            </a:endParaRPr>
          </a:p>
        </p:txBody>
      </p:sp>
    </p:spTree>
    <p:custDataLst>
      <p:tags r:id="rId26"/>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a*1_1"/>
  <p:tag name="KSO_WM_UNIT_LAYERLEVEL" val="1_1"/>
  <p:tag name="KSO_WM_TAG_VERSION" val="3.0"/>
  <p:tag name="KSO_WM_BEAUTIFY_FLAG" val="#wm#"/>
  <p:tag name="KSO_WM_UNIT_PRESET_TEXT" val="单击此处编辑母版文本样式"/>
  <p:tag name="KSO_WM_UNIT_NOCLEAR" val="0"/>
  <p:tag name="KSO_WM_UNIT_TYPE" val="h_a"/>
  <p:tag name="KSO_WM_UNIT_INDEX" val="1_1"/>
  <p:tag name="KSO_WM_UNIT_ISCONTENTSTITLE" val="0"/>
  <p:tag name="KSO_WM_UNIT_ISNUMDGMTITLE" val="0"/>
  <p:tag name="KSO_WM_UNIT_VALUE" val="19"/>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f*1_1"/>
  <p:tag name="KSO_WM_UNIT_LAYERLEVEL" val="1_1"/>
  <p:tag name="KSO_WM_TAG_VERSION" val="3.0"/>
  <p:tag name="KSO_WM_BEAUTIFY_FLAG" val="#wm#"/>
  <p:tag name="KSO_WM_UNIT_SUBTYPE" val="a"/>
  <p:tag name="KSO_WM_UNIT_PRESET_TEXT" val="单击此处编辑母版文本样式&#10;二级&#10;三级&#10;四级&#10;五级"/>
  <p:tag name="KSO_WM_UNIT_NOCLEAR" val="0"/>
  <p:tag name="KSO_WM_UNIT_VALUE" val="128"/>
  <p:tag name="KSO_WM_UNIT_TYPE" val="h_f"/>
  <p:tag name="KSO_WM_UNIT_INDEX" val="1_1"/>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a*2_1"/>
  <p:tag name="KSO_WM_UNIT_LAYERLEVEL" val="1_1"/>
  <p:tag name="KSO_WM_TAG_VERSION" val="3.0"/>
  <p:tag name="KSO_WM_BEAUTIFY_FLAG" val="#wm#"/>
  <p:tag name="KSO_WM_UNIT_PRESET_TEXT" val="单击此处编辑母版文本样式"/>
  <p:tag name="KSO_WM_UNIT_NOCLEAR" val="0"/>
  <p:tag name="KSO_WM_UNIT_TYPE" val="h_a"/>
  <p:tag name="KSO_WM_UNIT_INDEX" val="2_1"/>
  <p:tag name="KSO_WM_UNIT_ISCONTENTSTITLE" val="0"/>
  <p:tag name="KSO_WM_UNIT_ISNUMDGMTITLE" val="0"/>
  <p:tag name="KSO_WM_UNIT_VALUE" val="19"/>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f*2_1"/>
  <p:tag name="KSO_WM_UNIT_LAYERLEVEL" val="1_1"/>
  <p:tag name="KSO_WM_TAG_VERSION" val="3.0"/>
  <p:tag name="KSO_WM_BEAUTIFY_FLAG" val="#wm#"/>
  <p:tag name="KSO_WM_UNIT_SUBTYPE" val="a"/>
  <p:tag name="KSO_WM_UNIT_PRESET_TEXT" val="单击此处编辑母版文本样式&#10;二级&#10;三级&#10;四级&#10;五级"/>
  <p:tag name="KSO_WM_UNIT_NOCLEAR" val="0"/>
  <p:tag name="KSO_WM_UNIT_VALUE" val="128"/>
  <p:tag name="KSO_WM_UNIT_TYPE" val="h_f"/>
  <p:tag name="KSO_WM_UNIT_INDEX" val="2_1"/>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96"/>
  <p:tag name="KSO_WM_UNIT_TYPE" val="f"/>
  <p:tag name="KSO_WM_UNIT_INDEX" val="1"/>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b*1"/>
  <p:tag name="KSO_WM_UNIT_LAYERLEVEL" val="1"/>
  <p:tag name="KSO_WM_TAG_VERSION" val="3.0"/>
  <p:tag name="KSO_WM_BEAUTIFY_FLAG" val="#wm#"/>
  <p:tag name="KSO_WM_UNIT_ISCONTENTSTITLE" val="0"/>
  <p:tag name="KSO_WM_UNIT_ISNUMDGMTITLE" val="0"/>
  <p:tag name="KSO_WM_UNIT_PRESET_TEXT" val="单击此处编辑母版副标题样式"/>
  <p:tag name="KSO_WM_UNIT_NOCLEAR" val="0"/>
  <p:tag name="KSO_WM_UNIT_VALUE" val="40"/>
  <p:tag name="KSO_WM_UNIT_TYPE" val="b"/>
  <p:tag name="KSO_WM_UNIT_INDEX" val="1"/>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1"/>
  <p:tag name="KSO_WM_UNIT_LAYERLEVEL" val="1"/>
  <p:tag name="KSO_WM_TAG_VERSION" val="3.0"/>
  <p:tag name="KSO_WM_BEAUTIFY_FLAG" val="#wm#"/>
  <p:tag name="KSO_WM_UNIT_TYPE" val="i"/>
  <p:tag name="KSO_WM_UNIT_INDEX" val="1"/>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2"/>
  <p:tag name="KSO_WM_UNIT_LAYERLEVEL" val="1"/>
  <p:tag name="KSO_WM_TAG_VERSION" val="3.0"/>
  <p:tag name="KSO_WM_BEAUTIFY_FLAG" val="#wm#"/>
  <p:tag name="KSO_WM_UNIT_TYPE" val="i"/>
  <p:tag name="KSO_WM_UNIT_INDEX" val="2"/>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3"/>
  <p:tag name="KSO_WM_UNIT_LAYERLEVEL" val="1"/>
  <p:tag name="KSO_WM_TAG_VERSION" val="3.0"/>
  <p:tag name="KSO_WM_BEAUTIFY_FLAG" val="#wm#"/>
  <p:tag name="KSO_WM_UNIT_TYPE" val="i"/>
  <p:tag name="KSO_WM_UNIT_INDEX" val="3"/>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4"/>
  <p:tag name="KSO_WM_UNIT_LAYERLEVEL" val="1"/>
  <p:tag name="KSO_WM_TAG_VERSION" val="3.0"/>
  <p:tag name="KSO_WM_BEAUTIFY_FLAG" val="#wm#"/>
  <p:tag name="KSO_WM_UNIT_TYPE" val="i"/>
  <p:tag name="KSO_WM_UNIT_INDEX" val="4"/>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5"/>
  <p:tag name="KSO_WM_UNIT_LAYERLEVEL" val="1"/>
  <p:tag name="KSO_WM_TAG_VERSION" val="3.0"/>
  <p:tag name="KSO_WM_BEAUTIFY_FLAG" val="#wm#"/>
  <p:tag name="KSO_WM_UNIT_TYPE" val="i"/>
  <p:tag name="KSO_WM_UNIT_INDEX" val="5"/>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6"/>
  <p:tag name="KSO_WM_UNIT_LAYERLEVEL" val="1"/>
  <p:tag name="KSO_WM_TAG_VERSION" val="3.0"/>
  <p:tag name="KSO_WM_BEAUTIFY_FLAG" val="#wm#"/>
  <p:tag name="KSO_WM_UNIT_TYPE" val="i"/>
  <p:tag name="KSO_WM_UNIT_INDEX" val="6"/>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 name="KSO_WM_UNIT_NOCLEAR" val="0"/>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f*1"/>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1"/>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1"/>
  <p:tag name="KSO_WM_UNIT_LAYERLEVEL" val="1"/>
  <p:tag name="KSO_WM_TAG_VERSION" val="3.0"/>
  <p:tag name="KSO_WM_BEAUTIFY_FLAG" val="#wm#"/>
  <p:tag name="KSO_WM_UNIT_TYPE" val="i"/>
  <p:tag name="KSO_WM_UNIT_INDEX" val="1"/>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2"/>
  <p:tag name="KSO_WM_UNIT_LAYERLEVEL" val="1"/>
  <p:tag name="KSO_WM_TAG_VERSION" val="3.0"/>
  <p:tag name="KSO_WM_BEAUTIFY_FLAG" val="#wm#"/>
  <p:tag name="KSO_WM_UNIT_TYPE" val="i"/>
  <p:tag name="KSO_WM_UNIT_INDEX" val="2"/>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3"/>
  <p:tag name="KSO_WM_UNIT_LAYERLEVEL" val="1"/>
  <p:tag name="KSO_WM_TAG_VERSION" val="3.0"/>
  <p:tag name="KSO_WM_BEAUTIFY_FLAG" val="#wm#"/>
  <p:tag name="KSO_WM_UNIT_TYPE" val="i"/>
  <p:tag name="KSO_WM_UNIT_INDEX" val="3"/>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UNIT_VALUE" val="26"/>
  <p:tag name="KSO_WM_TEMPLATE_CATEGORY" val="custom"/>
  <p:tag name="KSO_WM_TEMPLATE_INDEX" val="20233290"/>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1.0"/>
  <p:tag name="KSO_WM_BEAUTIFY_FLAG" val="#wm#"/>
  <p:tag name="KSO_WM_UNIT_SUBTYPE" val="a"/>
  <p:tag name="KSO_WM_UNIT_PRESET_TEXT" val="单击此处编辑母版文本样式&#10;第二级&#10;第三级&#10;第四级&#10;第五级"/>
  <p:tag name="KSO_WM_UNIT_NOCLEAR" val="0"/>
  <p:tag name="KSO_WM_UNIT_TYPE" val="f"/>
  <p:tag name="KSO_WM_UNIT_INDEX" val="1"/>
  <p:tag name="KSO_WM_UNIT_VALUE" val="350"/>
  <p:tag name="KSO_WM_TEMPLATE_CATEGORY" val="custom"/>
  <p:tag name="KSO_WM_TEMPLATE_INDEX" val="20233290"/>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46.xml><?xml version="1.0" encoding="utf-8"?>
<p:tagLst xmlns:p="http://schemas.openxmlformats.org/presentationml/2006/main">
  <p:tag name="KSO_WM_TEMPLATE_SUBCATEGORY" val="29"/>
  <p:tag name="KSO_WM_TEMPLATE_MASTER_TYPE" val="0"/>
  <p:tag name="KSO_WM_TEMPLATE_COLOR_TYPE" val="0"/>
  <p:tag name="KSO_WM_TAG_VERSION" val="3.0"/>
  <p:tag name="KSO_WM_BEAUTIFY_FLAG" val="#wm#"/>
  <p:tag name="KSO_WM_TEMPLATE_CATEGORY" val="custom"/>
  <p:tag name="KSO_WM_TEMPLATE_INDEX" val="20233290"/>
  <p:tag name="KSO_WM_TEMPLATE_THUMBS_INDEX" val="1、9"/>
  <p:tag name="KSO_WM_SPECIAL_SOURCE" val="bdnull"/>
</p:tagLst>
</file>

<file path=ppt/tags/tag147.xml><?xml version="1.0" encoding="utf-8"?>
<p:tagLst xmlns:p="http://schemas.openxmlformats.org/presentationml/2006/main">
  <p:tag name="KSO_WM_UNIT_TYPE" val="i"/>
  <p:tag name="KSO_WM_UNIT_INDEX" val="1"/>
  <p:tag name="KSO_WM_BEAUTIFY_FLAG" val="#wm#"/>
  <p:tag name="KSO_WM_TAG_VERSION" val="3.0"/>
  <p:tag name="KSO_WM_UNIT_ID" val="_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8.xml><?xml version="1.0" encoding="utf-8"?>
<p:tagLst xmlns:p="http://schemas.openxmlformats.org/presentationml/2006/main">
  <p:tag name="KSO_WM_UNIT_TYPE" val="i"/>
  <p:tag name="KSO_WM_UNIT_INDEX" val="2"/>
  <p:tag name="KSO_WM_BEAUTIFY_FLAG" val="#wm#"/>
  <p:tag name="KSO_WM_TAG_VERSION" val="3.0"/>
  <p:tag name="KSO_WM_UNIT_ID" val="_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9.xml><?xml version="1.0" encoding="utf-8"?>
<p:tagLst xmlns:p="http://schemas.openxmlformats.org/presentationml/2006/main">
  <p:tag name="KSO_WM_UNIT_TYPE" val="i"/>
  <p:tag name="KSO_WM_UNIT_INDEX" val="8"/>
  <p:tag name="KSO_WM_BEAUTIFY_FLAG" val="#wm#"/>
  <p:tag name="KSO_WM_TAG_VERSION" val="3.0"/>
  <p:tag name="KSO_WM_UNIT_ID" val="_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UNIT_TYPE" val="i"/>
  <p:tag name="KSO_WM_UNIT_INDEX" val="6"/>
  <p:tag name="KSO_WM_BEAUTIFY_FLAG" val="#wm#"/>
  <p:tag name="KSO_WM_TAG_VERSION" val="3.0"/>
  <p:tag name="KSO_WM_UNIT_ID" val="_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1.xml><?xml version="1.0" encoding="utf-8"?>
<p:tagLst xmlns:p="http://schemas.openxmlformats.org/presentationml/2006/main">
  <p:tag name="KSO_WM_UNIT_TYPE" val="i"/>
  <p:tag name="KSO_WM_UNIT_INDEX" val="10"/>
  <p:tag name="KSO_WM_BEAUTIFY_FLAG" val="#wm#"/>
  <p:tag name="KSO_WM_TAG_VERSION" val="3.0"/>
  <p:tag name="KSO_WM_UNIT_ID" val="_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2.xml><?xml version="1.0" encoding="utf-8"?>
<p:tagLst xmlns:p="http://schemas.openxmlformats.org/presentationml/2006/main">
  <p:tag name="KSO_WM_UNIT_TYPE" val="i"/>
  <p:tag name="KSO_WM_UNIT_INDEX" val="9"/>
  <p:tag name="KSO_WM_BEAUTIFY_FLAG" val="#wm#"/>
  <p:tag name="KSO_WM_TAG_VERSION" val="3.0"/>
  <p:tag name="KSO_WM_UNIT_ID" val="_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3.xml><?xml version="1.0" encoding="utf-8"?>
<p:tagLst xmlns:p="http://schemas.openxmlformats.org/presentationml/2006/main">
  <p:tag name="KSO_WM_UNIT_TYPE" val="i"/>
  <p:tag name="KSO_WM_UNIT_INDEX" val="7"/>
  <p:tag name="KSO_WM_BEAUTIFY_FLAG" val="#wm#"/>
  <p:tag name="KSO_WM_TAG_VERSION" val="3.0"/>
  <p:tag name="KSO_WM_UNIT_ID" val="_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4.xml><?xml version="1.0" encoding="utf-8"?>
<p:tagLst xmlns:p="http://schemas.openxmlformats.org/presentationml/2006/main">
  <p:tag name="KSO_WM_UNIT_TYPE" val="i"/>
  <p:tag name="KSO_WM_UNIT_INDEX" val="3"/>
  <p:tag name="KSO_WM_BEAUTIFY_FLAG" val="#wm#"/>
  <p:tag name="KSO_WM_TAG_VERSION" val="3.0"/>
  <p:tag name="KSO_WM_UNIT_ID" val="_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5.xml><?xml version="1.0" encoding="utf-8"?>
<p:tagLst xmlns:p="http://schemas.openxmlformats.org/presentationml/2006/main">
  <p:tag name="KSO_WM_UNIT_TYPE" val="i"/>
  <p:tag name="KSO_WM_UNIT_INDEX" val="4"/>
  <p:tag name="KSO_WM_BEAUTIFY_FLAG" val="#wm#"/>
  <p:tag name="KSO_WM_TAG_VERSION" val="3.0"/>
  <p:tag name="KSO_WM_UNIT_ID" val="_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6.xml><?xml version="1.0" encoding="utf-8"?>
<p:tagLst xmlns:p="http://schemas.openxmlformats.org/presentationml/2006/main">
  <p:tag name="KSO_WM_UNIT_TYPE" val="i"/>
  <p:tag name="KSO_WM_UNIT_INDEX" val="5"/>
  <p:tag name="KSO_WM_BEAUTIFY_FLAG" val="#wm#"/>
  <p:tag name="KSO_WM_TAG_VERSION" val="3.0"/>
  <p:tag name="KSO_WM_UNIT_ID" val="_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7.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4"/>
</p:tagLst>
</file>

<file path=ppt/tags/tag158.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42"/>
</p:tagLst>
</file>

<file path=ppt/tags/tag159.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1.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2.xml><?xml version="1.0" encoding="utf-8"?>
<p:tagLst xmlns:p="http://schemas.openxmlformats.org/presentationml/2006/main">
  <p:tag name="KSO_WM_UNIT_TYPE" val="f"/>
  <p:tag name="KSO_WM_UNIT_SUBTYPE" val="g"/>
  <p:tag name="KSO_WM_UNIT_INDEX" val="2"/>
  <p:tag name="KSO_WM_BEAUTIFY_FLAG" val="#wm#"/>
  <p:tag name="KSO_WM_TAG_VERSION" val="3.0"/>
  <p:tag name="KSO_WM_UNIT_PRESET_TEXT" val="公司名"/>
  <p:tag name="KSO_WM_UNIT_ID" val="_1*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13"/>
</p:tagLst>
</file>

<file path=ppt/tags/tag163.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13"/>
</p:tagLst>
</file>

<file path=ppt/tags/tag164.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Lst>
</file>

<file path=ppt/tags/tag165.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340"/>
</p:tagLst>
</file>

<file path=ppt/tags/tag166.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7.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8.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9.xml><?xml version="1.0" encoding="utf-8"?>
<p:tagLst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UNIT_TYPE" val="i"/>
  <p:tag name="KSO_WM_UNIT_INDEX" val="4"/>
  <p:tag name="KSO_WM_BEAUTIFY_FLAG" val="#wm#"/>
  <p:tag name="KSO_WM_TAG_VERSION" val="3.0"/>
  <p:tag name="KSO_WM_UNIT_ID" val="_3*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1.xml><?xml version="1.0" encoding="utf-8"?>
<p:tagLst xmlns:p="http://schemas.openxmlformats.org/presentationml/2006/main">
  <p:tag name="KSO_WM_UNIT_TYPE" val="i"/>
  <p:tag name="KSO_WM_UNIT_INDEX" val="5"/>
  <p:tag name="KSO_WM_BEAUTIFY_FLAG" val="#wm#"/>
  <p:tag name="KSO_WM_TAG_VERSION" val="3.0"/>
  <p:tag name="KSO_WM_UNIT_ID" val="_3*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2.xml><?xml version="1.0" encoding="utf-8"?>
<p:tagLst xmlns:p="http://schemas.openxmlformats.org/presentationml/2006/main">
  <p:tag name="KSO_WM_UNIT_TYPE" val="i"/>
  <p:tag name="KSO_WM_UNIT_INDEX" val="2"/>
  <p:tag name="KSO_WM_BEAUTIFY_FLAG" val="#wm#"/>
  <p:tag name="KSO_WM_TAG_VERSION" val="3.0"/>
  <p:tag name="KSO_WM_UNIT_ID" val="_3*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3.xml><?xml version="1.0" encoding="utf-8"?>
<p:tagLst xmlns:p="http://schemas.openxmlformats.org/presentationml/2006/main">
  <p:tag name="KSO_WM_UNIT_TYPE" val="i"/>
  <p:tag name="KSO_WM_UNIT_INDEX" val="3"/>
  <p:tag name="KSO_WM_BEAUTIFY_FLAG" val="#wm#"/>
  <p:tag name="KSO_WM_TAG_VERSION" val="3.0"/>
  <p:tag name="KSO_WM_UNIT_ID" val="_3*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4.xml><?xml version="1.0" encoding="utf-8"?>
<p:tagLst xmlns:p="http://schemas.openxmlformats.org/presentationml/2006/main">
  <p:tag name="KSO_WM_UNIT_TYPE" val="a"/>
  <p:tag name="KSO_WM_UNIT_INDEX" val="1"/>
  <p:tag name="KSO_WM_BEAUTIFY_FLAG" val="#wm#"/>
  <p:tag name="KSO_WM_TAG_VERSION" val="3.0"/>
  <p:tag name="KSO_WM_UNIT_PRESET_TEXT" val="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2"/>
</p:tagLst>
</file>

<file path=ppt/tags/tag175.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6.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7.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8.xml><?xml version="1.0" encoding="utf-8"?>
<p:tagLst xmlns:p="http://schemas.openxmlformats.org/presentationml/2006/main">
  <p:tag name="KSO_WM_UNIT_TYPE" val="i"/>
  <p:tag name="KSO_WM_UNIT_INDEX" val="1"/>
  <p:tag name="KSO_WM_BEAUTIFY_FLAG" val="#wm#"/>
  <p:tag name="KSO_WM_TAG_VERSION" val="3.0"/>
  <p:tag name="KSO_WM_UNIT_ID" val="_4*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9.xml><?xml version="1.0" encoding="utf-8"?>
<p:tagLst xmlns:p="http://schemas.openxmlformats.org/presentationml/2006/main">
  <p:tag name="KSO_WM_UNIT_TYPE" val="i"/>
  <p:tag name="KSO_WM_UNIT_INDEX" val="5"/>
  <p:tag name="KSO_WM_BEAUTIFY_FLAG" val="#wm#"/>
  <p:tag name="KSO_WM_TAG_VERSION" val="3.0"/>
  <p:tag name="KSO_WM_UNIT_ID" val="_4*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UNIT_TYPE" val="i"/>
  <p:tag name="KSO_WM_UNIT_INDEX" val="4"/>
  <p:tag name="KSO_WM_BEAUTIFY_FLAG" val="#wm#"/>
  <p:tag name="KSO_WM_TAG_VERSION" val="3.0"/>
  <p:tag name="KSO_WM_UNIT_ID" val="_4*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1.xml><?xml version="1.0" encoding="utf-8"?>
<p:tagLst xmlns:p="http://schemas.openxmlformats.org/presentationml/2006/main">
  <p:tag name="KSO_WM_UNIT_TYPE" val="i"/>
  <p:tag name="KSO_WM_UNIT_INDEX" val="3"/>
  <p:tag name="KSO_WM_BEAUTIFY_FLAG" val="#wm#"/>
  <p:tag name="KSO_WM_TAG_VERSION" val="3.0"/>
  <p:tag name="KSO_WM_UNIT_ID" val="_4*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2.xml><?xml version="1.0" encoding="utf-8"?>
<p:tagLst xmlns:p="http://schemas.openxmlformats.org/presentationml/2006/main">
  <p:tag name="KSO_WM_UNIT_TYPE" val="i"/>
  <p:tag name="KSO_WM_UNIT_INDEX" val="2"/>
  <p:tag name="KSO_WM_BEAUTIFY_FLAG" val="#wm#"/>
  <p:tag name="KSO_WM_TAG_VERSION" val="3.0"/>
  <p:tag name="KSO_WM_UNIT_ID" val="_4*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3.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8"/>
</p:tagLst>
</file>

<file path=ppt/tags/tag184.xml><?xml version="1.0" encoding="utf-8"?>
<p:tagLst xmlns:p="http://schemas.openxmlformats.org/presentationml/2006/main">
  <p:tag name="KSO_WM_UNIT_TYPE" val="e"/>
  <p:tag name="KSO_WM_UNIT_INDEX" val="1"/>
  <p:tag name="KSO_WM_BEAUTIFY_FLAG" val="#wm#"/>
  <p:tag name="KSO_WM_TAG_VERSION" val="3.0"/>
  <p:tag name="KSO_WM_UNIT_PRESET_TEXT" val="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6"/>
</p:tagLst>
</file>

<file path=ppt/tags/tag185.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6.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7.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8.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30"/>
</p:tagLst>
</file>

<file path=ppt/tags/tag189.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5*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160"/>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UNIT_TYPE" val="f"/>
  <p:tag name="KSO_WM_UNIT_SUBTYPE" val="a"/>
  <p:tag name="KSO_WM_UNIT_INDEX" val="2"/>
  <p:tag name="KSO_WM_BEAUTIFY_FLAG" val="#wm#"/>
  <p:tag name="KSO_WM_TAG_VERSION" val="3.0"/>
  <p:tag name="KSO_WM_UNIT_PRESET_TEXT" val="单击此处编辑母版文本样式&#10;第二级&#10;第三级&#10;第四级&#10;第五级"/>
  <p:tag name="KSO_WM_UNIT_ID" val="_5*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160"/>
</p:tagLst>
</file>

<file path=ppt/tags/tag191.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2.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3.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4.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Lst>
</file>

<file path=ppt/tags/tag195.xml><?xml version="1.0" encoding="utf-8"?>
<p:tagLst xmlns:p="http://schemas.openxmlformats.org/presentationml/2006/main">
  <p:tag name="KSO_WM_UNIT_TYPE" val="h_a"/>
  <p:tag name="KSO_WM_UNIT_INDEX" val="1_1"/>
  <p:tag name="KSO_WM_BEAUTIFY_FLAG" val="#wm#"/>
  <p:tag name="KSO_WM_TAG_VERSION" val="3.0"/>
  <p:tag name="KSO_WM_UNIT_PRESET_TEXT" val="单击此处编辑母版标题样式"/>
  <p:tag name="KSO_WM_UNIT_ID" val="_6*h_a*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 name="KSO_WM_UNIT_VALUE" val="20"/>
</p:tagLst>
</file>

<file path=ppt/tags/tag196.xml><?xml version="1.0" encoding="utf-8"?>
<p:tagLst xmlns:p="http://schemas.openxmlformats.org/presentationml/2006/main">
  <p:tag name="KSO_WM_UNIT_TYPE" val="h_f"/>
  <p:tag name="KSO_WM_UNIT_SUBTYPE" val="a"/>
  <p:tag name="KSO_WM_UNIT_INDEX" val="1_1"/>
  <p:tag name="KSO_WM_BEAUTIFY_FLAG" val="#wm#"/>
  <p:tag name="KSO_WM_TAG_VERSION" val="3.0"/>
  <p:tag name="KSO_WM_UNIT_PRESET_TEXT" val="单击此处编辑母版文本样式&#10;第二级&#10;第三级&#10;第四级&#10;第五级"/>
  <p:tag name="KSO_WM_UNIT_ID" val="_6*h_f*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VALUE" val="162"/>
</p:tagLst>
</file>

<file path=ppt/tags/tag197.xml><?xml version="1.0" encoding="utf-8"?>
<p:tagLst xmlns:p="http://schemas.openxmlformats.org/presentationml/2006/main">
  <p:tag name="KSO_WM_UNIT_TYPE" val="h_a"/>
  <p:tag name="KSO_WM_UNIT_INDEX" val="2_1"/>
  <p:tag name="KSO_WM_BEAUTIFY_FLAG" val="#wm#"/>
  <p:tag name="KSO_WM_TAG_VERSION" val="3.0"/>
  <p:tag name="KSO_WM_UNIT_PRESET_TEXT" val="单击此处编辑母版标题样式"/>
  <p:tag name="KSO_WM_UNIT_ID" val="_6*h_a*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 name="KSO_WM_UNIT_VALUE" val="20"/>
</p:tagLst>
</file>

<file path=ppt/tags/tag198.xml><?xml version="1.0" encoding="utf-8"?>
<p:tagLst xmlns:p="http://schemas.openxmlformats.org/presentationml/2006/main">
  <p:tag name="KSO_WM_UNIT_TYPE" val="h_f"/>
  <p:tag name="KSO_WM_UNIT_SUBTYPE" val="a"/>
  <p:tag name="KSO_WM_UNIT_INDEX" val="2_1"/>
  <p:tag name="KSO_WM_BEAUTIFY_FLAG" val="#wm#"/>
  <p:tag name="KSO_WM_TAG_VERSION" val="3.0"/>
  <p:tag name="KSO_WM_UNIT_PRESET_TEXT" val="单击此处编辑母版文本样式&#10;第二级&#10;第三级&#10;第四级&#10;第五级"/>
  <p:tag name="KSO_WM_UNIT_ID" val="_6*h_f*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VALUE" val="162"/>
</p:tagLst>
</file>

<file path=ppt/tags/tag199.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1.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2.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Lst>
</file>

<file path=ppt/tags/tag203.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4.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5.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6.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7.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8.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9.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9*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1.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2.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3.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14.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0*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15.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6.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7.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8.xml><?xml version="1.0" encoding="utf-8"?>
<p:tagLst xmlns:p="http://schemas.openxmlformats.org/presentationml/2006/main">
  <p:tag name="KSO_WM_UNIT_TYPE" val="i"/>
  <p:tag name="KSO_WM_UNIT_INDEX" val="1"/>
  <p:tag name="KSO_WM_BEAUTIFY_FLAG" val="#wm#"/>
  <p:tag name="KSO_WM_TAG_VERSION" val="3.0"/>
  <p:tag name="KSO_WM_UNIT_ID" val="_1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9.xml><?xml version="1.0" encoding="utf-8"?>
<p:tagLst xmlns:p="http://schemas.openxmlformats.org/presentationml/2006/main">
  <p:tag name="KSO_WM_UNIT_TYPE" val="i"/>
  <p:tag name="KSO_WM_UNIT_INDEX" val="9"/>
  <p:tag name="KSO_WM_BEAUTIFY_FLAG" val="#wm#"/>
  <p:tag name="KSO_WM_TAG_VERSION" val="3.0"/>
  <p:tag name="KSO_WM_UNIT_ID" val="_1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UNIT_TYPE" val="i"/>
  <p:tag name="KSO_WM_UNIT_INDEX" val="7"/>
  <p:tag name="KSO_WM_BEAUTIFY_FLAG" val="#wm#"/>
  <p:tag name="KSO_WM_TAG_VERSION" val="3.0"/>
  <p:tag name="KSO_WM_UNIT_ID" val="_1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1.xml><?xml version="1.0" encoding="utf-8"?>
<p:tagLst xmlns:p="http://schemas.openxmlformats.org/presentationml/2006/main">
  <p:tag name="KSO_WM_UNIT_TYPE" val="i"/>
  <p:tag name="KSO_WM_UNIT_INDEX" val="2"/>
  <p:tag name="KSO_WM_BEAUTIFY_FLAG" val="#wm#"/>
  <p:tag name="KSO_WM_TAG_VERSION" val="3.0"/>
  <p:tag name="KSO_WM_UNIT_ID" val="_1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2.xml><?xml version="1.0" encoding="utf-8"?>
<p:tagLst xmlns:p="http://schemas.openxmlformats.org/presentationml/2006/main">
  <p:tag name="KSO_WM_UNIT_TYPE" val="i"/>
  <p:tag name="KSO_WM_UNIT_INDEX" val="3"/>
  <p:tag name="KSO_WM_BEAUTIFY_FLAG" val="#wm#"/>
  <p:tag name="KSO_WM_TAG_VERSION" val="3.0"/>
  <p:tag name="KSO_WM_UNIT_ID" val="_1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3.xml><?xml version="1.0" encoding="utf-8"?>
<p:tagLst xmlns:p="http://schemas.openxmlformats.org/presentationml/2006/main">
  <p:tag name="KSO_WM_UNIT_TYPE" val="i"/>
  <p:tag name="KSO_WM_UNIT_INDEX" val="4"/>
  <p:tag name="KSO_WM_BEAUTIFY_FLAG" val="#wm#"/>
  <p:tag name="KSO_WM_TAG_VERSION" val="3.0"/>
  <p:tag name="KSO_WM_UNIT_ID" val="_1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4.xml><?xml version="1.0" encoding="utf-8"?>
<p:tagLst xmlns:p="http://schemas.openxmlformats.org/presentationml/2006/main">
  <p:tag name="KSO_WM_UNIT_TYPE" val="i"/>
  <p:tag name="KSO_WM_UNIT_INDEX" val="5"/>
  <p:tag name="KSO_WM_BEAUTIFY_FLAG" val="#wm#"/>
  <p:tag name="KSO_WM_TAG_VERSION" val="3.0"/>
  <p:tag name="KSO_WM_UNIT_ID" val="_1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5.xml><?xml version="1.0" encoding="utf-8"?>
<p:tagLst xmlns:p="http://schemas.openxmlformats.org/presentationml/2006/main">
  <p:tag name="KSO_WM_UNIT_TYPE" val="i"/>
  <p:tag name="KSO_WM_UNIT_INDEX" val="10"/>
  <p:tag name="KSO_WM_BEAUTIFY_FLAG" val="#wm#"/>
  <p:tag name="KSO_WM_TAG_VERSION" val="3.0"/>
  <p:tag name="KSO_WM_UNIT_ID" val="_1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6.xml><?xml version="1.0" encoding="utf-8"?>
<p:tagLst xmlns:p="http://schemas.openxmlformats.org/presentationml/2006/main">
  <p:tag name="KSO_WM_UNIT_TYPE" val="i"/>
  <p:tag name="KSO_WM_UNIT_INDEX" val="8"/>
  <p:tag name="KSO_WM_BEAUTIFY_FLAG" val="#wm#"/>
  <p:tag name="KSO_WM_TAG_VERSION" val="3.0"/>
  <p:tag name="KSO_WM_UNIT_ID" val="_1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7.xml><?xml version="1.0" encoding="utf-8"?>
<p:tagLst xmlns:p="http://schemas.openxmlformats.org/presentationml/2006/main">
  <p:tag name="KSO_WM_UNIT_TYPE" val="i"/>
  <p:tag name="KSO_WM_UNIT_INDEX" val="6"/>
  <p:tag name="KSO_WM_BEAUTIFY_FLAG" val="#wm#"/>
  <p:tag name="KSO_WM_TAG_VERSION" val="3.0"/>
  <p:tag name="KSO_WM_UNIT_ID" val="_1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8.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29.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1.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2.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3.xml><?xml version="1.0" encoding="utf-8"?>
<p:tagLst xmlns:p="http://schemas.openxmlformats.org/presentationml/2006/main">
  <p:tag name="KSO_WM_UNIT_TYPE" val="f"/>
  <p:tag name="KSO_WM_UNIT_SUBTYPE" val="g"/>
  <p:tag name="KSO_WM_UNIT_INDEX" val="2"/>
  <p:tag name="KSO_WM_BEAUTIFY_FLAG" val="#wm#"/>
  <p:tag name="KSO_WM_TAG_VERSION" val="3.0"/>
  <p:tag name="KSO_WM_UNIT_PRESET_TEXT" val="公司名"/>
  <p:tag name="KSO_WM_UNIT_ID" val="_11*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4.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5.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6.xml><?xml version="1.0" encoding="utf-8"?>
<p:tagLst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7.xml><?xml version="1.0" encoding="utf-8"?>
<p:tagLst xmlns:p="http://schemas.openxmlformats.org/presentationml/2006/main">
  <p:tag name="KSO_WM_UNIT_TYPE" val="i"/>
  <p:tag name="KSO_WM_UNIT_INDEX" val="3"/>
  <p:tag name="KSO_WM_BEAUTIFY_FLAG" val="#wm#"/>
  <p:tag name="KSO_WM_TAG_VERSION" val="3.0"/>
  <p:tag name="KSO_WM_UNIT_ID" val="_0*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8.xml><?xml version="1.0" encoding="utf-8"?>
<p:tagLst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CATEGORY" val="custom"/>
  <p:tag name="KSO_WM_TEMPLATE_INDEX" val="20236725"/>
</p:tagLst>
</file>

<file path=ppt/tags/tag239.xml><?xml version="1.0" encoding="utf-8"?>
<p:tagLst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6725"/>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1.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2.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3.xml><?xml version="1.0" encoding="utf-8"?>
<p:tagLst xmlns:p="http://schemas.openxmlformats.org/presentationml/2006/main">
  <p:tag name="KSO_WM_TEMPLATE_THUMBS_INDEX" val="1、9"/>
  <p:tag name="KSO_WM_TEMPLATE_SUBCATEGORY" val="29"/>
  <p:tag name="KSO_WM_TEMPLATE_COLOR_TYPE" val="0"/>
  <p:tag name="KSO_WM_TAG_VERSION" val="3.0"/>
  <p:tag name="KSO_WM_BEAUTIFY_FLAG" val="#wm#"/>
  <p:tag name="KSO_WM_TEMPLATE_INDEX" val="20236725"/>
  <p:tag name="KSO_WM_TEMPLATE_CATEGORY" val="custom"/>
  <p:tag name="KSO_WM_TEMPLATE_MASTER_TYPE" val="0"/>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2"/>
  <p:tag name="KSO_WM_UNIT_LAYERLEVEL" val="1"/>
  <p:tag name="KSO_WM_TAG_VERSION" val="3.0"/>
  <p:tag name="KSO_WM_BEAUTIFY_FLAG" val="#wm#"/>
  <p:tag name="KSO_WM_UNIT_TYPE" val="i"/>
  <p:tag name="KSO_WM_UNIT_INDEX" val="2"/>
</p:tagLst>
</file>

<file path=ppt/tags/tag2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3"/>
  <p:tag name="KSO_WM_UNIT_LAYERLEVEL" val="1"/>
  <p:tag name="KSO_WM_TAG_VERSION" val="3.0"/>
  <p:tag name="KSO_WM_BEAUTIFY_FLAG" val="#wm#"/>
  <p:tag name="KSO_WM_UNIT_TYPE" val="i"/>
  <p:tag name="KSO_WM_UNIT_INDEX" val="3"/>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b*1"/>
  <p:tag name="KSO_WM_UNIT_LAYERLEVEL" val="1"/>
  <p:tag name="KSO_WM_TAG_VERSION" val="3.0"/>
  <p:tag name="KSO_WM_BEAUTIFY_FLAG" val="#wm#"/>
  <p:tag name="KSO_WM_UNIT_ISCONTENTSTITLE" val="0"/>
  <p:tag name="KSO_WM_UNIT_ISNUMDGMTITLE" val="0"/>
  <p:tag name="KSO_WM_UNIT_PRESET_TEXT" val="单击此处编辑母版副标题样式"/>
  <p:tag name="KSO_WM_UNIT_NOCLEAR" val="0"/>
  <p:tag name="KSO_WM_UNIT_VALUE" val="80"/>
  <p:tag name="KSO_WM_UNIT_TYPE" val="b"/>
  <p:tag name="KSO_WM_UNIT_INDEX" val="1"/>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f*1"/>
  <p:tag name="KSO_WM_UNIT_LAYERLEVEL" val="1"/>
  <p:tag name="KSO_WM_TAG_VERSION" val="3.0"/>
  <p:tag name="KSO_WM_BEAUTIFY_FLAG" val="#wm#"/>
  <p:tag name="KSO_WM_UNIT_PRESET_TEXT" val="公司名占位符"/>
  <p:tag name="KSO_WM_UNIT_NOCLEAR" val="0"/>
  <p:tag name="KSO_WM_UNIT_VALUE" val="96"/>
  <p:tag name="KSO_WM_UNIT_TYPE" val="f"/>
  <p:tag name="KSO_WM_UNIT_INDEX" val="1"/>
  <p:tag name="KSO_WM_UNIT_SUBTYPE" val="g"/>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f*2"/>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2"/>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4"/>
  <p:tag name="KSO_WM_UNIT_LAYERLEVEL" val="1"/>
  <p:tag name="KSO_WM_TAG_VERSION" val="3.0"/>
  <p:tag name="KSO_WM_BEAUTIFY_FLAG" val="#wm#"/>
  <p:tag name="KSO_WM_UNIT_TYPE" val="i"/>
  <p:tag name="KSO_WM_UNIT_INDEX" val="4"/>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a*1"/>
  <p:tag name="KSO_WM_UNIT_LAYERLEVEL" val="1"/>
  <p:tag name="KSO_WM_TAG_VERSION" val="3.0"/>
  <p:tag name="KSO_WM_BEAUTIFY_FLAG" val="#wm#"/>
  <p:tag name="KSO_WM_UNIT_ISCONTENTSTITLE" val="1"/>
  <p:tag name="KSO_WM_UNIT_ISNUMDGMTITLE" val="0"/>
  <p:tag name="KSO_WM_UNIT_PRESET_TEXT" val="标题"/>
  <p:tag name="KSO_WM_UNIT_NOCLEAR" val="0"/>
  <p:tag name="KSO_WM_UNIT_VALUE" val="3"/>
  <p:tag name="KSO_WM_UNIT_TYPE" val="a"/>
  <p:tag name="KSO_WM_UNIT_INDEX" val="1"/>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2"/>
  <p:tag name="KSO_WM_UNIT_LAYERLEVEL" val="1"/>
  <p:tag name="KSO_WM_TAG_VERSION" val="3.0"/>
  <p:tag name="KSO_WM_BEAUTIFY_FLAG" val="#wm#"/>
  <p:tag name="KSO_WM_UNIT_TYPE" val="i"/>
  <p:tag name="KSO_WM_UNIT_INDEX" val="2"/>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2"/>
  <p:tag name="KSO_WM_UNIT_LAYERLEVEL" val="1"/>
  <p:tag name="KSO_WM_TAG_VERSION" val="3.0"/>
  <p:tag name="KSO_WM_BEAUTIFY_FLAG" val="#wm#"/>
  <p:tag name="KSO_WM_UNIT_TYPE" val="i"/>
  <p:tag name="KSO_WM_UNIT_INDEX" val="2"/>
</p:tagLst>
</file>

<file path=ppt/tags/tag2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3"/>
  <p:tag name="KSO_WM_UNIT_LAYERLEVEL" val="1"/>
  <p:tag name="KSO_WM_TAG_VERSION" val="3.0"/>
  <p:tag name="KSO_WM_BEAUTIFY_FLAG" val="#wm#"/>
  <p:tag name="KSO_WM_UNIT_TYPE" val="i"/>
  <p:tag name="KSO_WM_UNIT_INDEX" val="3"/>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4"/>
  <p:tag name="KSO_WM_UNIT_LAYERLEVEL" val="1"/>
  <p:tag name="KSO_WM_TAG_VERSION" val="3.0"/>
  <p:tag name="KSO_WM_BEAUTIFY_FLAG" val="#wm#"/>
  <p:tag name="KSO_WM_UNIT_TYPE" val="i"/>
  <p:tag name="KSO_WM_UNIT_INDEX" val="4"/>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5"/>
  <p:tag name="KSO_WM_UNIT_LAYERLEVEL" val="1"/>
  <p:tag name="KSO_WM_TAG_VERSION" val="3.0"/>
  <p:tag name="KSO_WM_BEAUTIFY_FLAG" val="#wm#"/>
  <p:tag name="KSO_WM_UNIT_TYPE" val="i"/>
  <p:tag name="KSO_WM_UNIT_INDEX" val="5"/>
</p:tagLst>
</file>

<file path=ppt/tags/tag2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14"/>
  <p:tag name="KSO_WM_UNIT_TYPE" val="a"/>
  <p:tag name="KSO_WM_UNIT_INDEX" val="1"/>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272.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_4*e*1"/>
  <p:tag name="KSO_WM_UNIT_LAYERLEVEL" val="1"/>
  <p:tag name="KSO_WM_TAG_VERSION" val="3.0"/>
  <p:tag name="KSO_WM_BEAUTIFY_FLAG" val="#wm#"/>
  <p:tag name="KSO_WM_UNIT_PRESET_TEXT" val="节编号"/>
  <p:tag name="KSO_WM_UNIT_NOCLEAR" val="0"/>
  <p:tag name="KSO_WM_UNIT_VALUE" val="13"/>
  <p:tag name="KSO_WM_UNIT_TYPE" val="e"/>
  <p:tag name="KSO_WM_UNIT_INDEX" val="1"/>
</p:tagLst>
</file>

<file path=ppt/tags/tag2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2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160"/>
  <p:tag name="KSO_WM_UNIT_TYPE" val="f"/>
  <p:tag name="KSO_WM_UNIT_INDEX" val="1"/>
</p:tagLst>
</file>

<file path=ppt/tags/tag2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f*2"/>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160"/>
  <p:tag name="KSO_WM_UNIT_TYPE" val="f"/>
  <p:tag name="KSO_WM_UNIT_INDEX" val="2"/>
</p:tagLst>
</file>

<file path=ppt/tags/tag2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2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2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a*1_1"/>
  <p:tag name="KSO_WM_UNIT_LAYERLEVEL" val="1_1"/>
  <p:tag name="KSO_WM_TAG_VERSION" val="3.0"/>
  <p:tag name="KSO_WM_BEAUTIFY_FLAG" val="#wm#"/>
  <p:tag name="KSO_WM_UNIT_PRESET_TEXT" val="单击此处编辑母版文本样式"/>
  <p:tag name="KSO_WM_UNIT_NOCLEAR" val="0"/>
  <p:tag name="KSO_WM_UNIT_TYPE" val="h_a"/>
  <p:tag name="KSO_WM_UNIT_INDEX" val="1_1"/>
  <p:tag name="KSO_WM_UNIT_ISCONTENTSTITLE" val="0"/>
  <p:tag name="KSO_WM_UNIT_ISNUMDGMTITLE" val="0"/>
  <p:tag name="KSO_WM_UNIT_VALUE" val="19"/>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f*1_1"/>
  <p:tag name="KSO_WM_UNIT_LAYERLEVEL" val="1_1"/>
  <p:tag name="KSO_WM_TAG_VERSION" val="3.0"/>
  <p:tag name="KSO_WM_BEAUTIFY_FLAG" val="#wm#"/>
  <p:tag name="KSO_WM_UNIT_SUBTYPE" val="a"/>
  <p:tag name="KSO_WM_UNIT_PRESET_TEXT" val="单击此处编辑母版文本样式&#10;二级&#10;三级&#10;四级&#10;五级"/>
  <p:tag name="KSO_WM_UNIT_NOCLEAR" val="0"/>
  <p:tag name="KSO_WM_UNIT_VALUE" val="128"/>
  <p:tag name="KSO_WM_UNIT_TYPE" val="h_f"/>
  <p:tag name="KSO_WM_UNIT_INDEX" val="1_1"/>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a*2_1"/>
  <p:tag name="KSO_WM_UNIT_LAYERLEVEL" val="1_1"/>
  <p:tag name="KSO_WM_TAG_VERSION" val="3.0"/>
  <p:tag name="KSO_WM_BEAUTIFY_FLAG" val="#wm#"/>
  <p:tag name="KSO_WM_UNIT_PRESET_TEXT" val="单击此处编辑母版文本样式"/>
  <p:tag name="KSO_WM_UNIT_NOCLEAR" val="0"/>
  <p:tag name="KSO_WM_UNIT_TYPE" val="h_a"/>
  <p:tag name="KSO_WM_UNIT_INDEX" val="2_1"/>
  <p:tag name="KSO_WM_UNIT_ISCONTENTSTITLE" val="0"/>
  <p:tag name="KSO_WM_UNIT_ISNUMDGMTITLE" val="0"/>
  <p:tag name="KSO_WM_UNIT_VALUE" val="19"/>
</p:tagLst>
</file>

<file path=ppt/tags/tag2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f*2_1"/>
  <p:tag name="KSO_WM_UNIT_LAYERLEVEL" val="1_1"/>
  <p:tag name="KSO_WM_TAG_VERSION" val="3.0"/>
  <p:tag name="KSO_WM_BEAUTIFY_FLAG" val="#wm#"/>
  <p:tag name="KSO_WM_UNIT_SUBTYPE" val="a"/>
  <p:tag name="KSO_WM_UNIT_PRESET_TEXT" val="单击此处编辑母版文本样式&#10;二级&#10;三级&#10;四级&#10;五级"/>
  <p:tag name="KSO_WM_UNIT_NOCLEAR" val="0"/>
  <p:tag name="KSO_WM_UNIT_VALUE" val="128"/>
  <p:tag name="KSO_WM_UNIT_TYPE" val="h_f"/>
  <p:tag name="KSO_WM_UNIT_INDEX" val="2_1"/>
</p:tagLst>
</file>

<file path=ppt/tags/tag2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2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2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2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2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2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2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2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2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2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96"/>
  <p:tag name="KSO_WM_UNIT_TYPE" val="f"/>
  <p:tag name="KSO_WM_UNIT_INDEX" val="1"/>
</p:tagLst>
</file>

<file path=ppt/tags/tag2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2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2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2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2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b*1"/>
  <p:tag name="KSO_WM_UNIT_LAYERLEVEL" val="1"/>
  <p:tag name="KSO_WM_TAG_VERSION" val="3.0"/>
  <p:tag name="KSO_WM_BEAUTIFY_FLAG" val="#wm#"/>
  <p:tag name="KSO_WM_UNIT_ISCONTENTSTITLE" val="0"/>
  <p:tag name="KSO_WM_UNIT_ISNUMDGMTITLE" val="0"/>
  <p:tag name="KSO_WM_UNIT_PRESET_TEXT" val="单击此处编辑母版副标题样式"/>
  <p:tag name="KSO_WM_UNIT_NOCLEAR" val="0"/>
  <p:tag name="KSO_WM_UNIT_VALUE" val="40"/>
  <p:tag name="KSO_WM_UNIT_TYPE" val="b"/>
  <p:tag name="KSO_WM_UNIT_INDEX" val="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3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3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3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2"/>
  <p:tag name="KSO_WM_UNIT_LAYERLEVEL" val="1"/>
  <p:tag name="KSO_WM_TAG_VERSION" val="3.0"/>
  <p:tag name="KSO_WM_BEAUTIFY_FLAG" val="#wm#"/>
  <p:tag name="KSO_WM_UNIT_TYPE" val="i"/>
  <p:tag name="KSO_WM_UNIT_INDEX" val="2"/>
</p:tagLst>
</file>

<file path=ppt/tags/tag3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3"/>
  <p:tag name="KSO_WM_UNIT_LAYERLEVEL" val="1"/>
  <p:tag name="KSO_WM_TAG_VERSION" val="3.0"/>
  <p:tag name="KSO_WM_BEAUTIFY_FLAG" val="#wm#"/>
  <p:tag name="KSO_WM_UNIT_TYPE" val="i"/>
  <p:tag name="KSO_WM_UNIT_INDEX" val="3"/>
</p:tagLst>
</file>

<file path=ppt/tags/tag3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3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 name="KSO_WM_UNIT_NOCLEAR" val="0"/>
</p:tagLst>
</file>

<file path=ppt/tags/tag3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3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3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f*1"/>
  <p:tag name="KSO_WM_UNIT_LAYERLEVEL" val="1"/>
  <p:tag name="KSO_WM_TAG_VERSION" val="3.0"/>
  <p:tag name="KSO_WM_BEAUTIFY_FLAG" val="#wm#"/>
  <p:tag name="KSO_WM_UNIT_PRESET_TEXT" val="公司名占位符"/>
  <p:tag name="KSO_WM_UNIT_NOCLEAR" val="0"/>
  <p:tag name="KSO_WM_UNIT_VALUE" val="96"/>
  <p:tag name="KSO_WM_UNIT_TYPE" val="f"/>
  <p:tag name="KSO_WM_UNIT_INDEX" val="1"/>
  <p:tag name="KSO_WM_UNIT_SUBTYPE" val="g"/>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f*2"/>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2"/>
</p:tagLst>
</file>

<file path=ppt/tags/tag31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4"/>
  <p:tag name="KSO_WM_UNIT_LAYERLEVEL" val="1"/>
  <p:tag name="KSO_WM_TAG_VERSION" val="3.0"/>
  <p:tag name="KSO_WM_UNIT_TYPE" val="i"/>
  <p:tag name="KSO_WM_UNIT_INDEX" val="4"/>
</p:tagLst>
</file>

<file path=ppt/tags/tag3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TEMPLATE_CATEGORY" val="custom"/>
  <p:tag name="KSO_WM_TEMPLATE_INDEX" val="20230983"/>
</p:tagLst>
</file>

<file path=ppt/tags/tag3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1.0"/>
  <p:tag name="KSO_WM_BEAUTIFY_FLAG" val="#wm#"/>
  <p:tag name="KSO_WM_UNIT_SUBTYPE" val="a"/>
  <p:tag name="KSO_WM_UNIT_PRESET_TEXT" val="单击此处编辑母版文本样式&#10;二级&#10;三级&#10;四级&#10;五级"/>
  <p:tag name="KSO_WM_UNIT_NOCLEAR" val="0"/>
  <p:tag name="KSO_WM_UNIT_TYPE" val="f"/>
  <p:tag name="KSO_WM_UNIT_INDEX" val="1"/>
  <p:tag name="KSO_WM_TEMPLATE_CATEGORY" val="custom"/>
  <p:tag name="KSO_WM_TEMPLATE_INDEX" val="20230983"/>
</p:tagLst>
</file>

<file path=ppt/tags/tag3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3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3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317.xml><?xml version="1.0" encoding="utf-8"?>
<p:tagLst xmlns:p="http://schemas.openxmlformats.org/presentationml/2006/main">
  <p:tag name="KSO_WM_TEMPLATE_SUBCATEGORY" val="29"/>
  <p:tag name="KSO_WM_TEMPLATE_MASTER_TYPE" val="0"/>
  <p:tag name="KSO_WM_TEMPLATE_COLOR_TYPE" val="0"/>
  <p:tag name="KSO_WM_TAG_VERSION" val="3.0"/>
  <p:tag name="KSO_WM_BEAUTIFY_FLAG" val="#wm#"/>
  <p:tag name="KSO_WM_TEMPLATE_CATEGORY" val="custom"/>
  <p:tag name="KSO_WM_TEMPLATE_INDEX" val="20230983"/>
  <p:tag name="KSO_WM_TEMPLATE_THUMBS_INDEX" val="1、9"/>
</p:tagLst>
</file>

<file path=ppt/tags/tag3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i*1"/>
  <p:tag name="KSO_WM_UNIT_LAYERLEVEL" val="1"/>
  <p:tag name="KSO_WM_TAG_VERSION" val="3.0"/>
  <p:tag name="KSO_WM_BEAUTIFY_FLAG" val="#wm#"/>
</p:tagLst>
</file>

<file path=ppt/tags/tag3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i*2"/>
  <p:tag name="KSO_WM_UNIT_LAYERLEVEL" val="1"/>
  <p:tag name="KSO_WM_TAG_VERSION" val="3.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i*3"/>
  <p:tag name="KSO_WM_UNIT_LAYERLEVEL" val="1"/>
  <p:tag name="KSO_WM_TAG_VERSION" val="3.0"/>
  <p:tag name="KSO_WM_BEAUTIFY_FLAG" val="#wm#"/>
</p:tagLst>
</file>

<file path=ppt/tags/tag32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4"/>
  <p:tag name="KSO_WM_UNIT_ID" val="_1*i*4"/>
  <p:tag name="KSO_WM_UNIT_LAYERLEVEL" val="1"/>
  <p:tag name="KSO_WM_TAG_VERSION" val="3.0"/>
</p:tagLst>
</file>

<file path=ppt/tags/tag32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5"/>
  <p:tag name="KSO_WM_UNIT_ID" val="_1*i*5"/>
  <p:tag name="KSO_WM_UNIT_LAYERLEVEL" val="1"/>
  <p:tag name="KSO_WM_TAG_VERSION" val="3.0"/>
</p:tagLst>
</file>

<file path=ppt/tags/tag32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6"/>
  <p:tag name="KSO_WM_UNIT_ID" val="_1*i*6"/>
  <p:tag name="KSO_WM_UNIT_LAYERLEVEL" val="1"/>
  <p:tag name="KSO_WM_TAG_VERSION" val="3.0"/>
</p:tagLst>
</file>

<file path=ppt/tags/tag3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_1*i*7"/>
  <p:tag name="KSO_WM_UNIT_LAYERLEVEL" val="1"/>
  <p:tag name="KSO_WM_TAG_VERSION" val="3.0"/>
  <p:tag name="KSO_WM_BEAUTIFY_FLAG" val="#wm#"/>
</p:tagLst>
</file>

<file path=ppt/tags/tag3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_1*i*8"/>
  <p:tag name="KSO_WM_UNIT_LAYERLEVEL" val="1"/>
  <p:tag name="KSO_WM_TAG_VERSION" val="3.0"/>
  <p:tag name="KSO_WM_BEAUTIFY_FLAG" val="#wm#"/>
</p:tagLst>
</file>

<file path=ppt/tags/tag3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_1*i*9"/>
  <p:tag name="KSO_WM_UNIT_LAYERLEVEL" val="1"/>
  <p:tag name="KSO_WM_TAG_VERSION" val="3.0"/>
  <p:tag name="KSO_WM_BEAUTIFY_FLAG" val="#wm#"/>
</p:tagLst>
</file>

<file path=ppt/tags/tag3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_1*i*10"/>
  <p:tag name="KSO_WM_UNIT_LAYERLEVEL" val="1"/>
  <p:tag name="KSO_WM_TAG_VERSION" val="3.0"/>
  <p:tag name="KSO_WM_BEAUTIFY_FLAG" val="#wm#"/>
</p:tagLst>
</file>

<file path=ppt/tags/tag3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3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3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3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f*1"/>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1"/>
</p:tagLst>
</file>

<file path=ppt/tags/tag3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3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Lst>
</file>

<file path=ppt/tags/tag3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3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3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3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3*i*1"/>
  <p:tag name="KSO_WM_UNIT_LAYERLEVEL" val="1"/>
  <p:tag name="KSO_WM_TAG_VERSION" val="3.0"/>
  <p:tag name="KSO_WM_BEAUTIFY_FLAG" val="#wm#"/>
</p:tagLst>
</file>

<file path=ppt/tags/tag33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2"/>
  <p:tag name="KSO_WM_UNIT_ID" val="_3*i*2"/>
  <p:tag name="KSO_WM_UNIT_LAYERLEVEL" val="1"/>
  <p:tag name="KSO_WM_TAG_VERSION" val="3.0"/>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3*i*3"/>
  <p:tag name="KSO_WM_UNIT_LAYERLEVEL" val="1"/>
  <p:tag name="KSO_WM_TAG_VERSION" val="3.0"/>
  <p:tag name="KSO_WM_BEAUTIFY_FLAG" val="#wm#"/>
</p:tagLst>
</file>

<file path=ppt/tags/tag3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3*i*4"/>
  <p:tag name="KSO_WM_UNIT_LAYERLEVEL" val="1"/>
  <p:tag name="KSO_WM_TAG_VERSION" val="3.0"/>
  <p:tag name="KSO_WM_BEAUTIFY_FLAG" val="#wm#"/>
</p:tagLst>
</file>

<file path=ppt/tags/tag3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a*1"/>
  <p:tag name="KSO_WM_UNIT_LAYERLEVEL" val="1"/>
  <p:tag name="KSO_WM_TAG_VERSION" val="3.0"/>
  <p:tag name="KSO_WM_BEAUTIFY_FLAG" val="#wm#"/>
  <p:tag name="KSO_WM_UNIT_ISCONTENTSTITLE" val="1"/>
  <p:tag name="KSO_WM_UNIT_ISNUMDGMTITLE" val="0"/>
  <p:tag name="KSO_WM_UNIT_PRESET_TEXT" val="标题"/>
  <p:tag name="KSO_WM_UNIT_NOCLEAR" val="0"/>
  <p:tag name="KSO_WM_UNIT_VALUE" val="3"/>
  <p:tag name="KSO_WM_UNIT_TYPE" val="a"/>
  <p:tag name="KSO_WM_UNIT_INDEX" val="1"/>
</p:tagLst>
</file>

<file path=ppt/tags/tag3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3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3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3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1"/>
  <p:tag name="KSO_WM_UNIT_LAYERLEVEL" val="1"/>
  <p:tag name="KSO_WM_TAG_VERSION" val="3.0"/>
  <p:tag name="KSO_WM_BEAUTIFY_FLAG" val="#wm#"/>
  <p:tag name="KSO_WM_UNIT_TYPE" val="i"/>
  <p:tag name="KSO_WM_UNIT_INDEX" val="1"/>
</p:tagLst>
</file>

<file path=ppt/tags/tag3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2"/>
  <p:tag name="KSO_WM_UNIT_LAYERLEVEL" val="1"/>
  <p:tag name="KSO_WM_TAG_VERSION" val="3.0"/>
  <p:tag name="KSO_WM_BEAUTIFY_FLAG" val="#wm#"/>
  <p:tag name="KSO_WM_UNIT_TYPE" val="i"/>
  <p:tag name="KSO_WM_UNIT_INDEX" val="2"/>
</p:tagLst>
</file>

<file path=ppt/tags/tag34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3"/>
  <p:tag name="KSO_WM_UNIT_LAYERLEVEL" val="1"/>
  <p:tag name="KSO_WM_TAG_VERSION" val="3.0"/>
  <p:tag name="KSO_WM_UNIT_TYPE" val="i"/>
  <p:tag name="KSO_WM_UNIT_INDEX" val="3"/>
</p:tagLst>
</file>

<file path=ppt/tags/tag34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4"/>
  <p:tag name="KSO_WM_UNIT_LAYERLEVEL" val="1"/>
  <p:tag name="KSO_WM_TAG_VERSION" val="3.0"/>
  <p:tag name="KSO_WM_UNIT_TYPE" val="i"/>
  <p:tag name="KSO_WM_UNIT_INDEX" val="4"/>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5"/>
  <p:tag name="KSO_WM_UNIT_LAYERLEVEL" val="1"/>
  <p:tag name="KSO_WM_TAG_VERSION" val="3.0"/>
  <p:tag name="KSO_WM_BEAUTIFY_FLAG" val="#wm#"/>
  <p:tag name="KSO_WM_UNIT_TYPE" val="i"/>
  <p:tag name="KSO_WM_UNIT_INDEX" val="5"/>
</p:tagLst>
</file>

<file path=ppt/tags/tag3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6"/>
  <p:tag name="KSO_WM_UNIT_LAYERLEVEL" val="1"/>
  <p:tag name="KSO_WM_TAG_VERSION" val="3.0"/>
  <p:tag name="KSO_WM_BEAUTIFY_FLAG" val="#wm#"/>
  <p:tag name="KSO_WM_UNIT_TYPE" val="i"/>
  <p:tag name="KSO_WM_UNIT_INDEX" val="6"/>
</p:tagLst>
</file>

<file path=ppt/tags/tag3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7"/>
  <p:tag name="KSO_WM_UNIT_LAYERLEVEL" val="1"/>
  <p:tag name="KSO_WM_TAG_VERSION" val="3.0"/>
  <p:tag name="KSO_WM_BEAUTIFY_FLAG" val="#wm#"/>
  <p:tag name="KSO_WM_UNIT_TYPE" val="i"/>
  <p:tag name="KSO_WM_UNIT_INDEX" val="7"/>
</p:tagLst>
</file>

<file path=ppt/tags/tag3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8"/>
  <p:tag name="KSO_WM_UNIT_LAYERLEVEL" val="1"/>
  <p:tag name="KSO_WM_TAG_VERSION" val="3.0"/>
  <p:tag name="KSO_WM_BEAUTIFY_FLAG" val="#wm#"/>
  <p:tag name="KSO_WM_UNIT_TYPE" val="i"/>
  <p:tag name="KSO_WM_UNIT_INDEX" val="8"/>
</p:tagLst>
</file>

<file path=ppt/tags/tag3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14"/>
  <p:tag name="KSO_WM_UNIT_TYPE" val="a"/>
  <p:tag name="KSO_WM_UNIT_INDEX" val="1"/>
</p:tagLst>
</file>

<file path=ppt/tags/tag355.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_4*e*1"/>
  <p:tag name="KSO_WM_UNIT_LAYERLEVEL" val="1"/>
  <p:tag name="KSO_WM_TAG_VERSION" val="3.0"/>
  <p:tag name="KSO_WM_BEAUTIFY_FLAG" val="#wm#"/>
  <p:tag name="KSO_WM_UNIT_PRESET_TEXT" val="节编号"/>
  <p:tag name="KSO_WM_UNIT_NOCLEAR" val="0"/>
  <p:tag name="KSO_WM_UNIT_VALUE" val="13"/>
  <p:tag name="KSO_WM_UNIT_TYPE" val="e"/>
  <p:tag name="KSO_WM_UNIT_INDEX" val="1"/>
</p:tagLst>
</file>

<file path=ppt/tags/tag3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3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3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3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TYPE" val="f"/>
  <p:tag name="KSO_WM_UNIT_INDEX" val="1"/>
</p:tagLst>
</file>

<file path=ppt/tags/tag3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f*2"/>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TYPE" val="f"/>
  <p:tag name="KSO_WM_UNIT_INDEX" val="2"/>
</p:tagLst>
</file>

<file path=ppt/tags/tag3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3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3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3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3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a*1_1"/>
  <p:tag name="KSO_WM_UNIT_LAYERLEVEL" val="1_1"/>
  <p:tag name="KSO_WM_TAG_VERSION" val="3.0"/>
  <p:tag name="KSO_WM_BEAUTIFY_FLAG" val="#wm#"/>
  <p:tag name="KSO_WM_UNIT_PRESET_TEXT" val="单击此处编辑母版文本样式"/>
  <p:tag name="KSO_WM_UNIT_NOCLEAR" val="0"/>
  <p:tag name="KSO_WM_UNIT_TYPE" val="h_a"/>
  <p:tag name="KSO_WM_UNIT_INDEX" val="1_1"/>
  <p:tag name="KSO_WM_UNIT_ISCONTENTSTITLE" val="0"/>
  <p:tag name="KSO_WM_UNIT_ISNUMDGMTITLE" val="0"/>
  <p:tag name="KSO_WM_UNIT_VALUE" val="19"/>
</p:tagLst>
</file>

<file path=ppt/tags/tag3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f*1_1"/>
  <p:tag name="KSO_WM_UNIT_LAYERLEVEL" val="1_1"/>
  <p:tag name="KSO_WM_TAG_VERSION" val="3.0"/>
  <p:tag name="KSO_WM_BEAUTIFY_FLAG" val="#wm#"/>
  <p:tag name="KSO_WM_UNIT_SUBTYPE" val="a"/>
  <p:tag name="KSO_WM_UNIT_PRESET_TEXT" val="单击此处编辑母版文本样式&#10;二级&#10;三级&#10;四级&#10;五级"/>
  <p:tag name="KSO_WM_UNIT_NOCLEAR" val="0"/>
  <p:tag name="KSO_WM_UNIT_VALUE" val="128"/>
  <p:tag name="KSO_WM_UNIT_TYPE" val="h_f"/>
  <p:tag name="KSO_WM_UNIT_INDEX" val="1_1"/>
</p:tagLst>
</file>

<file path=ppt/tags/tag3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a*2_1"/>
  <p:tag name="KSO_WM_UNIT_LAYERLEVEL" val="1_1"/>
  <p:tag name="KSO_WM_TAG_VERSION" val="3.0"/>
  <p:tag name="KSO_WM_BEAUTIFY_FLAG" val="#wm#"/>
  <p:tag name="KSO_WM_UNIT_PRESET_TEXT" val="单击此处编辑母版文本样式"/>
  <p:tag name="KSO_WM_UNIT_NOCLEAR" val="0"/>
  <p:tag name="KSO_WM_UNIT_TYPE" val="h_a"/>
  <p:tag name="KSO_WM_UNIT_INDEX" val="2_1"/>
  <p:tag name="KSO_WM_UNIT_ISCONTENTSTITLE" val="0"/>
  <p:tag name="KSO_WM_UNIT_ISNUMDGMTITLE" val="0"/>
  <p:tag name="KSO_WM_UNIT_VALUE" val="19"/>
</p:tagLst>
</file>

<file path=ppt/tags/tag3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h_f*2_1"/>
  <p:tag name="KSO_WM_UNIT_LAYERLEVEL" val="1_1"/>
  <p:tag name="KSO_WM_TAG_VERSION" val="3.0"/>
  <p:tag name="KSO_WM_BEAUTIFY_FLAG" val="#wm#"/>
  <p:tag name="KSO_WM_UNIT_SUBTYPE" val="a"/>
  <p:tag name="KSO_WM_UNIT_PRESET_TEXT" val="单击此处编辑母版文本样式&#10;二级&#10;三级&#10;四级&#10;五级"/>
  <p:tag name="KSO_WM_UNIT_NOCLEAR" val="0"/>
  <p:tag name="KSO_WM_UNIT_VALUE" val="128"/>
  <p:tag name="KSO_WM_UNIT_TYPE" val="h_f"/>
  <p:tag name="KSO_WM_UNIT_INDEX" val="2_1"/>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3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3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3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3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3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3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3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3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3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96"/>
  <p:tag name="KSO_WM_UNIT_TYPE" val="f"/>
  <p:tag name="KSO_WM_UNIT_INDEX" val="1"/>
</p:tagLst>
</file>

<file path=ppt/tags/tag3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3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3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3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3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b*1"/>
  <p:tag name="KSO_WM_UNIT_LAYERLEVEL" val="1"/>
  <p:tag name="KSO_WM_TAG_VERSION" val="3.0"/>
  <p:tag name="KSO_WM_BEAUTIFY_FLAG" val="#wm#"/>
  <p:tag name="KSO_WM_UNIT_ISCONTENTSTITLE" val="0"/>
  <p:tag name="KSO_WM_UNIT_ISNUMDGMTITLE" val="0"/>
  <p:tag name="KSO_WM_UNIT_PRESET_TEXT" val="单击此处编辑母版副标题样式"/>
  <p:tag name="KSO_WM_UNIT_NOCLEAR" val="0"/>
  <p:tag name="KSO_WM_UNIT_VALUE" val="40"/>
  <p:tag name="KSO_WM_UNIT_TYPE" val="b"/>
  <p:tag name="KSO_WM_UNIT_INDEX" val="1"/>
</p:tagLst>
</file>

<file path=ppt/tags/tag3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3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3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3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1*i*2"/>
  <p:tag name="KSO_WM_UNIT_LAYERLEVEL" val="1"/>
  <p:tag name="KSO_WM_TAG_VERSION" val="3.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4"/>
  <p:tag name="KSO_WM_UNIT_ID" val="_11*i*4"/>
  <p:tag name="KSO_WM_UNIT_LAYERLEVEL" val="1"/>
  <p:tag name="KSO_WM_TAG_VERSION" val="3.0"/>
</p:tagLst>
</file>

<file path=ppt/tags/tag39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5"/>
  <p:tag name="KSO_WM_UNIT_ID" val="_11*i*5"/>
  <p:tag name="KSO_WM_UNIT_LAYERLEVEL" val="1"/>
  <p:tag name="KSO_WM_TAG_VERSION" val="3.0"/>
</p:tagLst>
</file>

<file path=ppt/tags/tag3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_11*i*7"/>
  <p:tag name="KSO_WM_UNIT_LAYERLEVEL" val="1"/>
  <p:tag name="KSO_WM_TAG_VERSION" val="3.0"/>
  <p:tag name="KSO_WM_BEAUTIFY_FLAG" val="#wm#"/>
</p:tagLst>
</file>

<file path=ppt/tags/tag3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_11*i*10"/>
  <p:tag name="KSO_WM_UNIT_LAYERLEVEL" val="1"/>
  <p:tag name="KSO_WM_TAG_VERSION" val="3.0"/>
  <p:tag name="KSO_WM_BEAUTIFY_FLAG" val="#wm#"/>
</p:tagLst>
</file>

<file path=ppt/tags/tag39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1"/>
  <p:tag name="KSO_WM_UNIT_LAYERLEVEL" val="1"/>
  <p:tag name="KSO_WM_TAG_VERSION" val="3.0"/>
  <p:tag name="KSO_WM_UNIT_TYPE" val="i"/>
  <p:tag name="KSO_WM_UNIT_INDEX" val="1"/>
</p:tagLst>
</file>

<file path=ppt/tags/tag3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3"/>
  <p:tag name="KSO_WM_UNIT_LAYERLEVEL" val="1"/>
  <p:tag name="KSO_WM_TAG_VERSION" val="3.0"/>
  <p:tag name="KSO_WM_BEAUTIFY_FLAG" val="#wm#"/>
  <p:tag name="KSO_WM_UNIT_TYPE" val="i"/>
  <p:tag name="KSO_WM_UNIT_INDEX" val="3"/>
</p:tagLst>
</file>

<file path=ppt/tags/tag3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5"/>
  <p:tag name="KSO_WM_UNIT_LAYERLEVEL" val="1"/>
  <p:tag name="KSO_WM_TAG_VERSION" val="3.0"/>
  <p:tag name="KSO_WM_BEAUTIFY_FLAG" val="#wm#"/>
  <p:tag name="KSO_WM_UNIT_TYPE" val="i"/>
  <p:tag name="KSO_WM_UNIT_INDEX" val="5"/>
</p:tagLst>
</file>

<file path=ppt/tags/tag3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7"/>
  <p:tag name="KSO_WM_UNIT_LAYERLEVEL" val="1"/>
  <p:tag name="KSO_WM_TAG_VERSION" val="3.0"/>
  <p:tag name="KSO_WM_BEAUTIFY_FLAG" val="#wm#"/>
  <p:tag name="KSO_WM_UNIT_TYPE" val="i"/>
  <p:tag name="KSO_WM_UNIT_INDEX" val="7"/>
</p:tagLst>
</file>

<file path=ppt/tags/tag3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8"/>
  <p:tag name="KSO_WM_UNIT_LAYERLEVEL" val="1"/>
  <p:tag name="KSO_WM_TAG_VERSION" val="3.0"/>
  <p:tag name="KSO_WM_BEAUTIFY_FLAG" val="#wm#"/>
  <p:tag name="KSO_WM_UNIT_TYPE" val="i"/>
  <p:tag name="KSO_WM_UNIT_INDEX" val="8"/>
</p:tagLst>
</file>

<file path=ppt/tags/tag3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 name="KSO_WM_UNIT_NOCLEAR" val="0"/>
</p:tagLst>
</file>

<file path=ppt/tags/tag4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4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4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f*1"/>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1"/>
</p:tagLst>
</file>

<file path=ppt/tags/tag4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0*i*1"/>
  <p:tag name="KSO_WM_UNIT_LAYERLEVEL" val="1"/>
  <p:tag name="KSO_WM_TAG_VERSION" val="3.0"/>
  <p:tag name="KSO_WM_BEAUTIFY_FLAG" val="#wm#"/>
</p:tagLst>
</file>

<file path=ppt/tags/tag4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0*i*2"/>
  <p:tag name="KSO_WM_UNIT_LAYERLEVEL" val="1"/>
  <p:tag name="KSO_WM_TAG_VERSION" val="3.0"/>
  <p:tag name="KSO_WM_BEAUTIFY_FLAG" val="#wm#"/>
</p:tagLst>
</file>

<file path=ppt/tags/tag4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0*i*3"/>
  <p:tag name="KSO_WM_UNIT_LAYERLEVEL" val="1"/>
  <p:tag name="KSO_WM_TAG_VERSION" val="3.0"/>
  <p:tag name="KSO_WM_BEAUTIFY_FLAG" val="#wm#"/>
</p:tagLst>
</file>

<file path=ppt/tags/tag4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0*i*4"/>
  <p:tag name="KSO_WM_UNIT_LAYERLEVEL" val="1"/>
  <p:tag name="KSO_WM_TAG_VERSION" val="3.0"/>
  <p:tag name="KSO_WM_BEAUTIFY_FLAG" val="#wm#"/>
</p:tagLst>
</file>

<file path=ppt/tags/tag4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UNIT_VALUE" val="23"/>
  <p:tag name="KSO_WM_TEMPLATE_CATEGORY" val="custom"/>
  <p:tag name="KSO_WM_TEMPLATE_INDEX" val="20233189"/>
</p:tagLst>
</file>

<file path=ppt/tags/tag4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1.0"/>
  <p:tag name="KSO_WM_BEAUTIFY_FLAG" val="#wm#"/>
  <p:tag name="KSO_WM_UNIT_SUBTYPE" val="a"/>
  <p:tag name="KSO_WM_UNIT_PRESET_TEXT" val="单击此处编辑母版文本样式&#10;第二级&#10;第三级&#10;第四级&#10;第五级"/>
  <p:tag name="KSO_WM_UNIT_NOCLEAR" val="0"/>
  <p:tag name="KSO_WM_UNIT_TYPE" val="f"/>
  <p:tag name="KSO_WM_UNIT_INDEX" val="1"/>
  <p:tag name="KSO_WM_UNIT_VALUE" val="340"/>
  <p:tag name="KSO_WM_TEMPLATE_CATEGORY" val="custom"/>
  <p:tag name="KSO_WM_TEMPLATE_INDEX" val="20233189"/>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4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4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413.xml><?xml version="1.0" encoding="utf-8"?>
<p:tagLst xmlns:p="http://schemas.openxmlformats.org/presentationml/2006/main">
  <p:tag name="KSO_WM_TEMPLATE_SUBCATEGORY" val="29"/>
  <p:tag name="KSO_WM_TEMPLATE_MASTER_TYPE" val="0"/>
  <p:tag name="KSO_WM_TEMPLATE_COLOR_TYPE" val="0"/>
  <p:tag name="KSO_WM_TAG_VERSION" val="3.0"/>
  <p:tag name="KSO_WM_BEAUTIFY_FLAG" val="#wm#"/>
  <p:tag name="KSO_WM_TEMPLATE_CATEGORY" val="custom"/>
  <p:tag name="KSO_WM_TEMPLATE_INDEX" val="20233189"/>
  <p:tag name="KSO_WM_TEMPLATE_THUMBS_INDEX" val="1、9"/>
  <p:tag name="KSO_WM_TEMPLATE_COLORSEQUENCE" val="1,2,1,2,1,2"/>
</p:tagLst>
</file>

<file path=ppt/tags/tag41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1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1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1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18.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1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0.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2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TYPE" val="y"/>
  <p:tag name="KSO_WM_UNIT_INDEX" val="1"/>
  <p:tag name="KSO_WM_UNIT_ID" val="_1*y*1"/>
  <p:tag name="KSO_WM_SLIDE_BACKGROUND_MASK_FLAG" val="1"/>
</p:tagLst>
</file>

<file path=ppt/tags/tag4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91.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K_DARK_LIGHT" val="2"/>
</p:tagLst>
</file>

<file path=ppt/tags/tag492.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K_DARK_LIGHT" val="2"/>
</p:tagLst>
</file>

<file path=ppt/tags/tag4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4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4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4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497.xml><?xml version="1.0" encoding="utf-8"?>
<p:tagLst xmlns:p="http://schemas.openxmlformats.org/presentationml/2006/main">
  <p:tag name="KSO_WM_UNIT_TYPE" val="i"/>
  <p:tag name="KSO_WM_UNIT_SUBTYPE" val="h"/>
  <p:tag name="KSO_WM_SLIDE_BACKGROUND_TYPE" val="frame"/>
  <p:tag name="KSO_WM_UNIT_HIGHLIGHT" val="0"/>
  <p:tag name="KSO_WM_UNIT_COMPATIBLE" val="0"/>
  <p:tag name="KSO_WM_UNIT_DIAGRAM_ISNUMVISUAL" val="0"/>
  <p:tag name="KSO_WM_UNIT_DIAGRAM_ISREFERUNIT" val="0"/>
  <p:tag name="KSO_WM_UNIT_INDEX" val="1"/>
  <p:tag name="KSO_WM_UNIT_ID" val="_13*i*1"/>
  <p:tag name="KSO_WM_UNIT_LAYERLEVEL" val="1"/>
  <p:tag name="KSO_WM_TAG_VERSION" val="1.0"/>
  <p:tag name="KSO_WM_BEAUTIFY_FLAG" val="#wm#"/>
  <p:tag name="KSO_WM_SLIDE_BK_DARK_LIGHT" val="2"/>
  <p:tag name="KSO_WM_UNIT_BK_DARK_LIGHT" val="2"/>
</p:tagLst>
</file>

<file path=ppt/tags/tag498.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2"/>
</p:tagLst>
</file>

<file path=ppt/tags/tag499.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2"/>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5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5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5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5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505.xml><?xml version="1.0" encoding="utf-8"?>
<p:tagLst xmlns:p="http://schemas.openxmlformats.org/presentationml/2006/main">
  <p:tag name="KSO_WM_UNIT_TYPE" val="i"/>
  <p:tag name="KSO_WM_UNIT_SUBTYPE" val="h"/>
  <p:tag name="KSO_WM_SLIDE_BACKGROUND_TYPE" val="leftRight"/>
  <p:tag name="KSO_WM_UNIT_HIGHLIGHT" val="0"/>
  <p:tag name="KSO_WM_UNIT_COMPATIBLE" val="0"/>
  <p:tag name="KSO_WM_UNIT_DIAGRAM_ISNUMVISUAL" val="0"/>
  <p:tag name="KSO_WM_UNIT_DIAGRAM_ISREFERUNIT" val="0"/>
  <p:tag name="KSO_WM_UNIT_INDEX" val="1"/>
  <p:tag name="KSO_WM_UNIT_ID" val="_14*i*1"/>
  <p:tag name="KSO_WM_UNIT_LAYERLEVEL" val="1"/>
  <p:tag name="KSO_WM_TAG_VERSION" val="1.0"/>
  <p:tag name="KSO_WM_BEAUTIFY_FLAG" val="#wm#"/>
  <p:tag name="KSO_WM_SLIDE_BK_DARK_LIGHT" val="2"/>
  <p:tag name="KSO_WM_UNIT_BK_DARK_LIGHT" val="2"/>
</p:tagLst>
</file>

<file path=ppt/tags/tag506.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K_DARK_LIGHT" val="2"/>
</p:tagLst>
</file>

<file path=ppt/tags/tag5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5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5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5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5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513.xml><?xml version="1.0" encoding="utf-8"?>
<p:tagLst xmlns:p="http://schemas.openxmlformats.org/presentationml/2006/main">
  <p:tag name="KSO_WM_UNIT_TYPE" val="i"/>
  <p:tag name="KSO_WM_UNIT_SUBTYPE" val="h"/>
  <p:tag name="KSO_WM_SLIDE_BACKGROUND_TYPE" val="topBottom"/>
  <p:tag name="KSO_WM_UNIT_HIGHLIGHT" val="0"/>
  <p:tag name="KSO_WM_UNIT_COMPATIBLE" val="0"/>
  <p:tag name="KSO_WM_UNIT_DIAGRAM_ISNUMVISUAL" val="0"/>
  <p:tag name="KSO_WM_UNIT_DIAGRAM_ISREFERUNIT" val="0"/>
  <p:tag name="KSO_WM_UNIT_INDEX" val="1"/>
  <p:tag name="KSO_WM_UNIT_ID" val="_15*i*1"/>
  <p:tag name="KSO_WM_UNIT_LAYERLEVEL" val="1"/>
  <p:tag name="KSO_WM_TAG_VERSION" val="1.0"/>
  <p:tag name="KSO_WM_BEAUTIFY_FLAG" val="#wm#"/>
  <p:tag name="KSO_WM_SLIDE_BK_DARK_LIGHT" val="2"/>
  <p:tag name="KSO_WM_UNIT_BK_DARK_LIGHT" val="2"/>
</p:tagLst>
</file>

<file path=ppt/tags/tag514.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K_DARK_LIGHT" val="2"/>
</p:tagLst>
</file>

<file path=ppt/tags/tag515.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K_DARK_LIGHT" val="2"/>
</p:tagLst>
</file>

<file path=ppt/tags/tag5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5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5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5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5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522.xml><?xml version="1.0" encoding="utf-8"?>
<p:tagLst xmlns:p="http://schemas.openxmlformats.org/presentationml/2006/main">
  <p:tag name="KSO_WM_UNIT_TYPE" val="i"/>
  <p:tag name="KSO_WM_UNIT_SUBTYPE" val="h"/>
  <p:tag name="KSO_WM_SLIDE_BACKGROUND_TYPE" val="bottomTop"/>
  <p:tag name="KSO_WM_UNIT_HIGHLIGHT" val="0"/>
  <p:tag name="KSO_WM_UNIT_COMPATIBLE" val="0"/>
  <p:tag name="KSO_WM_UNIT_DIAGRAM_ISNUMVISUAL" val="0"/>
  <p:tag name="KSO_WM_UNIT_DIAGRAM_ISREFERUNIT" val="0"/>
  <p:tag name="KSO_WM_UNIT_INDEX" val="1"/>
  <p:tag name="KSO_WM_UNIT_ID" val="_16*i*1"/>
  <p:tag name="KSO_WM_UNIT_LAYERLEVEL" val="1"/>
  <p:tag name="KSO_WM_TAG_VERSION" val="1.0"/>
  <p:tag name="KSO_WM_BEAUTIFY_FLAG" val="#wm#"/>
  <p:tag name="KSO_WM_SLIDE_BK_DARK_LIGHT" val="2"/>
  <p:tag name="KSO_WM_UNIT_BK_DARK_LIGHT" val="2"/>
</p:tagLst>
</file>

<file path=ppt/tags/tag523.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K_DARK_LIGHT" val="2"/>
</p:tagLst>
</file>

<file path=ppt/tags/tag524.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K_DARK_LIGHT" val="2"/>
</p:tagLst>
</file>

<file path=ppt/tags/tag5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5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5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5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5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531.xml><?xml version="1.0" encoding="utf-8"?>
<p:tagLst xmlns:p="http://schemas.openxmlformats.org/presentationml/2006/main">
  <p:tag name="KSO_WM_UNIT_TYPE" val="i"/>
  <p:tag name="KSO_WM_UNIT_SUBTYPE" val="h"/>
  <p:tag name="KSO_WM_SLIDE_BACKGROUND_TYPE" val="navigation"/>
  <p:tag name="KSO_WM_UNIT_HIGHLIGHT" val="0"/>
  <p:tag name="KSO_WM_UNIT_COMPATIBLE" val="0"/>
  <p:tag name="KSO_WM_UNIT_DIAGRAM_ISNUMVISUAL" val="0"/>
  <p:tag name="KSO_WM_UNIT_DIAGRAM_ISREFERUNIT" val="0"/>
  <p:tag name="KSO_WM_UNIT_INDEX" val="1"/>
  <p:tag name="KSO_WM_UNIT_ID" val="_17*i*1"/>
  <p:tag name="KSO_WM_UNIT_LAYERLEVEL" val="1"/>
  <p:tag name="KSO_WM_TAG_VERSION" val="1.0"/>
  <p:tag name="KSO_WM_BEAUTIFY_FLAG" val="#wm#"/>
  <p:tag name="KSO_WM_SLIDE_BK_DARK_LIGHT" val="2"/>
  <p:tag name="KSO_WM_UNIT_BK_DARK_LIGHT" val="2"/>
</p:tagLst>
</file>

<file path=ppt/tags/tag532.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K_DARK_LIGHT" val="2"/>
</p:tagLst>
</file>

<file path=ppt/tags/tag533.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K_DARK_LIGHT" val="2"/>
</p:tagLst>
</file>

<file path=ppt/tags/tag5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5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5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5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5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5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5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542.xml><?xml version="1.0" encoding="utf-8"?>
<p:tagLst xmlns:p="http://schemas.openxmlformats.org/presentationml/2006/main">
  <p:tag name="KSO_WM_UNIT_TYPE" val="i"/>
  <p:tag name="KSO_WM_UNIT_SUBTYPE" val="h"/>
  <p:tag name="KSO_WM_SLIDE_BACKGROUND_TYPE" val="belt"/>
  <p:tag name="KSO_WM_UNIT_HIGHLIGHT" val="0"/>
  <p:tag name="KSO_WM_UNIT_COMPATIBLE" val="0"/>
  <p:tag name="KSO_WM_UNIT_DIAGRAM_ISNUMVISUAL" val="0"/>
  <p:tag name="KSO_WM_UNIT_DIAGRAM_ISREFERUNIT" val="0"/>
  <p:tag name="KSO_WM_UNIT_INDEX" val="1"/>
  <p:tag name="KSO_WM_UNIT_ID" val="_18*i*1"/>
  <p:tag name="KSO_WM_UNIT_LAYERLEVEL" val="1"/>
  <p:tag name="KSO_WM_TAG_VERSION" val="1.0"/>
  <p:tag name="KSO_WM_BEAUTIFY_FLAG" val="#wm#"/>
  <p:tag name="KSO_WM_SLIDE_BK_DARK_LIGHT" val="2"/>
  <p:tag name="KSO_WM_UNIT_BK_DARK_LIGHT" val="2"/>
</p:tagLst>
</file>

<file path=ppt/tags/tag543.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544.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5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5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5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5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5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311"/>
</p:tagLst>
</file>

<file path=ppt/tags/tag5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311"/>
</p:tagLst>
</file>

<file path=ppt/tags/tag5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55.xml><?xml version="1.0" encoding="utf-8"?>
<p:tagLst xmlns:p="http://schemas.openxmlformats.org/presentationml/2006/main">
  <p:tag name="KSO_WM_TAG_VERSION" val="1.0"/>
  <p:tag name="KSO_WM_BEAUTIFY_FLAG" val="#wm#"/>
  <p:tag name="KSO_WM_TEMPLATE_CATEGORY" val="custom"/>
  <p:tag name="KSO_WM_TEMPLATE_INDEX" val="20204311"/>
  <p:tag name="KSO_WM_TEMPLATE_SUBCATEGORY" val="0"/>
  <p:tag name="KSO_WM_TEMPLATE_MASTER_TYPE" val="1"/>
  <p:tag name="KSO_WM_TEMPLATE_COLOR_TYPE" val="1"/>
  <p:tag name="KSO_WM_TEMPLATE_MASTER_THUMB_INDEX" val="12"/>
  <p:tag name="KSO_WM_TEMPLATE_THUMBS_INDEX" val="1、4、7、9、12、15、16、19、20、21、22、23、26、30、35、38、39"/>
</p:tagLst>
</file>

<file path=ppt/tags/tag556.xml><?xml version="1.0" encoding="utf-8"?>
<p:tagLst xmlns:p="http://schemas.openxmlformats.org/presentationml/2006/main">
  <p:tag name="KSO_WM_UNIT_NOCLEAR" val="0"/>
  <p:tag name="KSO_WM_UNIT_VALUE" val="96"/>
  <p:tag name="KSO_WM_UNIT_HIGHLIGHT" val="0"/>
  <p:tag name="KSO_WM_UNIT_COMPATIBLE" val="0"/>
  <p:tag name="KSO_WM_UNIT_DIAGRAM_ISNUMVISUAL" val="0"/>
  <p:tag name="KSO_WM_UNIT_DIAGRAM_ISREFERUNIT" val="0"/>
  <p:tag name="KSO_WM_UNIT_TYPE" val="f"/>
  <p:tag name="KSO_WM_UNIT_INDEX" val="2"/>
  <p:tag name="KSO_WM_UNIT_ID" val="custom20230983_1*f*2"/>
  <p:tag name="KSO_WM_TEMPLATE_CATEGORY" val="custom"/>
  <p:tag name="KSO_WM_TEMPLATE_INDEX" val="20230983"/>
  <p:tag name="KSO_WM_UNIT_LAYERLEVEL" val="1"/>
  <p:tag name="KSO_WM_TAG_VERSION" val="3.0"/>
  <p:tag name="KSO_WM_BEAUTIFY_FLAG" val="#wm#"/>
  <p:tag name="KSO_WM_UNIT_SUBTYPE" val="g"/>
  <p:tag name="noMatchShape" val="1"/>
</p:tagLst>
</file>

<file path=ppt/tags/tag557.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3189_1*a*1"/>
  <p:tag name="KSO_WM_TEMPLATE_CATEGORY" val="custom"/>
  <p:tag name="KSO_WM_TEMPLATE_INDEX" val="20233189"/>
  <p:tag name="KSO_WM_UNIT_LAYERLEVEL" val="1"/>
  <p:tag name="KSO_WM_TAG_VERSION" val="3.0"/>
  <p:tag name="KSO_WM_BEAUTIFY_FLAG" val="#wm#"/>
  <p:tag name="KSO_WM_UNIT_PRESET_TEXT" val="单击添加文档标题"/>
  <p:tag name="KSO_WM_UNIT_TEXT_TYPE" val="1"/>
</p:tagLst>
</file>

<file path=ppt/tags/tag558.xml><?xml version="1.0" encoding="utf-8"?>
<p:tagLst xmlns:p="http://schemas.openxmlformats.org/presentationml/2006/main">
  <p:tag name="KSO_WM_UNIT_SUBTYPE" val="b"/>
  <p:tag name="KSO_WM_UNIT_NOCLEAR" val="0"/>
  <p:tag name="KSO_WM_UNIT_VALUE" val="8"/>
  <p:tag name="KSO_WM_UNIT_HIGHLIGHT" val="0"/>
  <p:tag name="KSO_WM_UNIT_COMPATIBLE" val="0"/>
  <p:tag name="KSO_WM_UNIT_DIAGRAM_ISNUMVISUAL" val="0"/>
  <p:tag name="KSO_WM_UNIT_DIAGRAM_ISREFERUNIT" val="0"/>
  <p:tag name="KSO_WM_UNIT_TYPE" val="f"/>
  <p:tag name="KSO_WM_UNIT_INDEX" val="4"/>
  <p:tag name="KSO_WM_UNIT_ID" val="custom20233189_1*f*4"/>
  <p:tag name="KSO_WM_TEMPLATE_CATEGORY" val="custom"/>
  <p:tag name="KSO_WM_TEMPLATE_INDEX" val="20233189"/>
  <p:tag name="KSO_WM_UNIT_LAYERLEVEL" val="1"/>
  <p:tag name="KSO_WM_TAG_VERSION" val="3.0"/>
  <p:tag name="KSO_WM_BEAUTIFY_FLAG" val="#wm#"/>
</p:tagLst>
</file>

<file path=ppt/tags/tag559.xml><?xml version="1.0" encoding="utf-8"?>
<p:tagLst xmlns:p="http://schemas.openxmlformats.org/presentationml/2006/main">
  <p:tag name="KSO_WM_SLIDE_ID" val="custom20233189_1"/>
  <p:tag name="KSO_WM_TEMPLATE_SUBCATEGORY" val="29"/>
  <p:tag name="KSO_WM_TEMPLATE_MASTER_TYPE" val="0"/>
  <p:tag name="KSO_WM_TEMPLATE_COLOR_TYPE" val="0"/>
  <p:tag name="KSO_WM_SLIDE_TYPE" val="title"/>
  <p:tag name="KSO_WM_SLIDE_SUBTYPE" val="pureTxt"/>
  <p:tag name="KSO_WM_SLIDE_ITEM_CNT" val="0"/>
  <p:tag name="KSO_WM_SLIDE_INDEX" val="1"/>
  <p:tag name="KSO_WM_TAG_VERSION" val="3.0"/>
  <p:tag name="KSO_WM_BEAUTIFY_FLAG" val="#wm#"/>
  <p:tag name="KSO_WM_TEMPLATE_CATEGORY" val="custom"/>
  <p:tag name="KSO_WM_TEMPLATE_INDEX" val="20233189"/>
  <p:tag name="KSO_WM_SLIDE_LAYOUT" val="a_f"/>
  <p:tag name="KSO_WM_SLIDE_LAYOUT_CNT" val="1_1"/>
  <p:tag name="KSO_WM_UNIT_SHOW_EDIT_AREA_INDICATION" val="1"/>
  <p:tag name="KSO_WM_TEMPLATE_THUMBS_INDEX" val="1、9"/>
  <p:tag name="KSO_WM_SPECIAL_SOURCE" val="bdnull"/>
  <p:tag name="KSO_WM_TEMPLATE_COLORSEQUENCE" val="1,2,1,2,1,2"/>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0.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5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80_2*l_h_i*1_1_1"/>
  <p:tag name="KSO_WM_TEMPLATE_CATEGORY" val="diagram"/>
  <p:tag name="KSO_WM_TEMPLATE_INDEX" val="20228780"/>
  <p:tag name="KSO_WM_UNIT_LAYERLEVEL" val="1_1_1"/>
  <p:tag name="KSO_WM_TAG_VERSION" val="1.0"/>
  <p:tag name="KSO_WM_BEAUTIFY_FLAG" val="#wm#"/>
  <p:tag name="KSO_WM_UNIT_SUBTYPE" val="d"/>
  <p:tag name="KSO_WM_UNIT_TYPE" val="l_h_i"/>
  <p:tag name="KSO_WM_UNIT_INDEX" val="1_1_1"/>
  <p:tag name="KSO_WM_UNIT_TEXT_FILL_FORE_SCHEMECOLOR_INDEX_1_BRIGHTNESS" val="0"/>
  <p:tag name="KSO_WM_UNIT_TEXT_FILL_FORE_SCHEMECOLOR_INDEX_1" val="9"/>
  <p:tag name="KSO_WM_UNIT_TEXT_FILL_FORE_SCHEMECOLOR_INDEX_1_POS" val="0"/>
  <p:tag name="KSO_WM_UNIT_TEXT_FILL_FORE_SCHEMECOLOR_INDEX_1_TRANS" val="0"/>
  <p:tag name="KSO_WM_UNIT_TEXT_FILL_FORE_SCHEMECOLOR_INDEX_2_BRIGHTNESS" val="0"/>
  <p:tag name="KSO_WM_UNIT_TEXT_FILL_FORE_SCHEMECOLOR_INDEX_2" val="9"/>
  <p:tag name="KSO_WM_UNIT_TEXT_FILL_FORE_SCHEMECOLOR_INDEX_2_POS" val="0.34"/>
  <p:tag name="KSO_WM_UNIT_TEXT_FILL_FORE_SCHEMECOLOR_INDEX_2_TRANS" val="0"/>
  <p:tag name="KSO_WM_UNIT_TEXT_FILL_FORE_SCHEMECOLOR_INDEX_3_BRIGHTNESS" val="0"/>
  <p:tag name="KSO_WM_UNIT_TEXT_FILL_FORE_SCHEMECOLOR_INDEX_3" val="9"/>
  <p:tag name="KSO_WM_UNIT_TEXT_FILL_FORE_SCHEMECOLOR_INDEX_3_POS" val="0.67"/>
  <p:tag name="KSO_WM_UNIT_TEXT_FILL_FORE_SCHEMECOLOR_INDEX_3_TRANS" val="1"/>
  <p:tag name="KSO_WM_UNIT_TEXT_FILL_GRADIENT_TYPE" val="0"/>
  <p:tag name="KSO_WM_UNIT_TEXT_FILL_GRADIENT_ANGLE" val="90"/>
  <p:tag name="KSO_WM_UNIT_TEXT_FILL_GRADIENT_Direction" val="1"/>
  <p:tag name="KSO_WM_UNIT_TEXT_FILL_TYPE" val="3"/>
  <p:tag name="KSO_WM_UNIT_USESOURCEFORMAT_APPLY" val="1"/>
  <p:tag name="KSO_WM_DIAGRAM_VIRTUALLY_FRAME" val="{&quot;height&quot;:212.48000000000008,&quot;left&quot;:47.95669291338582,&quot;top&quot;:175.72968503937005,&quot;width&quot;:876.8499212598424}"/>
</p:tagLst>
</file>

<file path=ppt/tags/tag5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80_2*l_h_i*1_2_1"/>
  <p:tag name="KSO_WM_TEMPLATE_CATEGORY" val="diagram"/>
  <p:tag name="KSO_WM_TEMPLATE_INDEX" val="20228780"/>
  <p:tag name="KSO_WM_UNIT_LAYERLEVEL" val="1_1_1"/>
  <p:tag name="KSO_WM_TAG_VERSION" val="1.0"/>
  <p:tag name="KSO_WM_BEAUTIFY_FLAG" val="#wm#"/>
  <p:tag name="KSO_WM_UNIT_SUBTYPE" val="d"/>
  <p:tag name="KSO_WM_UNIT_TYPE" val="l_h_i"/>
  <p:tag name="KSO_WM_UNIT_INDEX" val="1_2_1"/>
  <p:tag name="KSO_WM_UNIT_TEXT_FILL_FORE_SCHEMECOLOR_INDEX_1_BRIGHTNESS" val="0"/>
  <p:tag name="KSO_WM_UNIT_TEXT_FILL_FORE_SCHEMECOLOR_INDEX_1" val="8"/>
  <p:tag name="KSO_WM_UNIT_TEXT_FILL_FORE_SCHEMECOLOR_INDEX_1_POS" val="0"/>
  <p:tag name="KSO_WM_UNIT_TEXT_FILL_FORE_SCHEMECOLOR_INDEX_1_TRANS" val="0"/>
  <p:tag name="KSO_WM_UNIT_TEXT_FILL_FORE_SCHEMECOLOR_INDEX_2_BRIGHTNESS" val="0"/>
  <p:tag name="KSO_WM_UNIT_TEXT_FILL_FORE_SCHEMECOLOR_INDEX_2" val="8"/>
  <p:tag name="KSO_WM_UNIT_TEXT_FILL_FORE_SCHEMECOLOR_INDEX_2_POS" val="0.34"/>
  <p:tag name="KSO_WM_UNIT_TEXT_FILL_FORE_SCHEMECOLOR_INDEX_2_TRANS" val="0"/>
  <p:tag name="KSO_WM_UNIT_TEXT_FILL_FORE_SCHEMECOLOR_INDEX_3_BRIGHTNESS" val="0"/>
  <p:tag name="KSO_WM_UNIT_TEXT_FILL_FORE_SCHEMECOLOR_INDEX_3" val="8"/>
  <p:tag name="KSO_WM_UNIT_TEXT_FILL_FORE_SCHEMECOLOR_INDEX_3_POS" val="0.67"/>
  <p:tag name="KSO_WM_UNIT_TEXT_FILL_FORE_SCHEMECOLOR_INDEX_3_TRANS" val="1"/>
  <p:tag name="KSO_WM_UNIT_TEXT_FILL_GRADIENT_TYPE" val="0"/>
  <p:tag name="KSO_WM_UNIT_TEXT_FILL_GRADIENT_ANGLE" val="90"/>
  <p:tag name="KSO_WM_UNIT_TEXT_FILL_GRADIENT_Direction" val="1"/>
  <p:tag name="KSO_WM_UNIT_TEXT_FILL_TYPE" val="3"/>
  <p:tag name="KSO_WM_UNIT_USESOURCEFORMAT_APPLY" val="1"/>
  <p:tag name="KSO_WM_DIAGRAM_VIRTUALLY_FRAME" val="{&quot;height&quot;:212.48000000000008,&quot;left&quot;:47.95669291338582,&quot;top&quot;:175.72968503937005,&quot;width&quot;:876.8499212598424}"/>
</p:tagLst>
</file>

<file path=ppt/tags/tag5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28780_2*l_h_i*1_3_1"/>
  <p:tag name="KSO_WM_TEMPLATE_CATEGORY" val="diagram"/>
  <p:tag name="KSO_WM_TEMPLATE_INDEX" val="20228780"/>
  <p:tag name="KSO_WM_UNIT_LAYERLEVEL" val="1_1_1"/>
  <p:tag name="KSO_WM_TAG_VERSION" val="1.0"/>
  <p:tag name="KSO_WM_BEAUTIFY_FLAG" val="#wm#"/>
  <p:tag name="KSO_WM_UNIT_SUBTYPE" val="d"/>
  <p:tag name="KSO_WM_UNIT_TYPE" val="l_h_i"/>
  <p:tag name="KSO_WM_UNIT_INDEX" val="1_3_1"/>
  <p:tag name="KSO_WM_UNIT_TEXT_FILL_FORE_SCHEMECOLOR_INDEX_1_BRIGHTNESS" val="0"/>
  <p:tag name="KSO_WM_UNIT_TEXT_FILL_FORE_SCHEMECOLOR_INDEX_1" val="5"/>
  <p:tag name="KSO_WM_UNIT_TEXT_FILL_FORE_SCHEMECOLOR_INDEX_1_POS" val="0"/>
  <p:tag name="KSO_WM_UNIT_TEXT_FILL_FORE_SCHEMECOLOR_INDEX_1_TRANS" val="0"/>
  <p:tag name="KSO_WM_UNIT_TEXT_FILL_FORE_SCHEMECOLOR_INDEX_2_BRIGHTNESS" val="0"/>
  <p:tag name="KSO_WM_UNIT_TEXT_FILL_FORE_SCHEMECOLOR_INDEX_2" val="5"/>
  <p:tag name="KSO_WM_UNIT_TEXT_FILL_FORE_SCHEMECOLOR_INDEX_2_POS" val="0.34"/>
  <p:tag name="KSO_WM_UNIT_TEXT_FILL_FORE_SCHEMECOLOR_INDEX_2_TRANS" val="0"/>
  <p:tag name="KSO_WM_UNIT_TEXT_FILL_FORE_SCHEMECOLOR_INDEX_3_BRIGHTNESS" val="0"/>
  <p:tag name="KSO_WM_UNIT_TEXT_FILL_FORE_SCHEMECOLOR_INDEX_3" val="5"/>
  <p:tag name="KSO_WM_UNIT_TEXT_FILL_FORE_SCHEMECOLOR_INDEX_3_POS" val="0.67"/>
  <p:tag name="KSO_WM_UNIT_TEXT_FILL_FORE_SCHEMECOLOR_INDEX_3_TRANS" val="1"/>
  <p:tag name="KSO_WM_UNIT_TEXT_FILL_GRADIENT_TYPE" val="0"/>
  <p:tag name="KSO_WM_UNIT_TEXT_FILL_GRADIENT_ANGLE" val="90"/>
  <p:tag name="KSO_WM_UNIT_TEXT_FILL_GRADIENT_Direction" val="1"/>
  <p:tag name="KSO_WM_UNIT_TEXT_FILL_TYPE" val="3"/>
  <p:tag name="KSO_WM_UNIT_USESOURCEFORMAT_APPLY" val="1"/>
  <p:tag name="KSO_WM_DIAGRAM_VIRTUALLY_FRAME" val="{&quot;height&quot;:212.48000000000008,&quot;left&quot;:47.95669291338582,&quot;top&quot;:175.72968503937005,&quot;width&quot;:876.8499212598424}"/>
</p:tagLst>
</file>

<file path=ppt/tags/tag564.xml><?xml version="1.0" encoding="utf-8"?>
<p:tagLst xmlns:p="http://schemas.openxmlformats.org/presentationml/2006/main">
  <p:tag name="KSO_WM_UNIT_SUBTYPE" val="a"/>
  <p:tag name="KSO_WM_UNIT_PRESET_TEXT" val="请言简意赅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28780_2*l_h_f*1_1_1"/>
  <p:tag name="KSO_WM_TEMPLATE_CATEGORY" val="diagram"/>
  <p:tag name="KSO_WM_TEMPLATE_INDEX" val="20228780"/>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UNIT_USESOURCEFORMAT_APPLY" val="1"/>
  <p:tag name="KSO_WM_DIAGRAM_VIRTUALLY_FRAME" val="{&quot;height&quot;:212.48000000000008,&quot;left&quot;:47.95669291338582,&quot;top&quot;:175.72968503937005,&quot;width&quot;:876.8499212598424}"/>
</p:tagLst>
</file>

<file path=ppt/tags/tag565.xml><?xml version="1.0" encoding="utf-8"?>
<p:tagLst xmlns:p="http://schemas.openxmlformats.org/presentationml/2006/main">
  <p:tag name="KSO_WM_UNIT_SUBTYPE" val="a"/>
  <p:tag name="KSO_WM_UNIT_PRESET_TEXT" val="请言简意赅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28780_2*l_h_f*1_2_1"/>
  <p:tag name="KSO_WM_TEMPLATE_CATEGORY" val="diagram"/>
  <p:tag name="KSO_WM_TEMPLATE_INDEX" val="20228780"/>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UNIT_USESOURCEFORMAT_APPLY" val="1"/>
  <p:tag name="KSO_WM_DIAGRAM_VIRTUALLY_FRAME" val="{&quot;height&quot;:212.48000000000008,&quot;left&quot;:47.95669291338582,&quot;top&quot;:175.72968503937005,&quot;width&quot;:876.8499212598424}"/>
</p:tagLst>
</file>

<file path=ppt/tags/tag566.xml><?xml version="1.0" encoding="utf-8"?>
<p:tagLst xmlns:p="http://schemas.openxmlformats.org/presentationml/2006/main">
  <p:tag name="KSO_WM_UNIT_SUBTYPE" val="a"/>
  <p:tag name="KSO_WM_UNIT_PRESET_TEXT" val="请言简意赅的阐述您的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28780_2*l_h_f*1_3_1"/>
  <p:tag name="KSO_WM_TEMPLATE_CATEGORY" val="diagram"/>
  <p:tag name="KSO_WM_TEMPLATE_INDEX" val="20228780"/>
  <p:tag name="KSO_WM_UNIT_LAYERLEVEL" val="1_1_1"/>
  <p:tag name="KSO_WM_TAG_VERSION" val="1.0"/>
  <p:tag name="KSO_WM_BEAUTIFY_FLAG" val="#wm#"/>
  <p:tag name="KSO_WM_UNIT_TEXT_FILL_FORE_SCHEMECOLOR_INDEX_BRIGHTNESS" val="0"/>
  <p:tag name="KSO_WM_UNIT_TEXT_FILL_FORE_SCHEMECOLOR_INDEX" val="13"/>
  <p:tag name="KSO_WM_UNIT_TEXT_FILL_TYPE" val="1"/>
  <p:tag name="KSO_WM_UNIT_USESOURCEFORMAT_APPLY" val="1"/>
  <p:tag name="KSO_WM_DIAGRAM_VIRTUALLY_FRAME" val="{&quot;height&quot;:212.48000000000008,&quot;left&quot;:47.95669291338582,&quot;top&quot;:175.72968503937005,&quot;width&quot;:876.8499212598424}"/>
</p:tagLst>
</file>

<file path=ppt/tags/tag567.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17.8},&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 name="KSO_WM_SPECIAL_SOURCE" val="bdnull"/>
</p:tagLst>
</file>

<file path=ppt/tags/tag5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5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70.xml><?xml version="1.0" encoding="utf-8"?>
<p:tagLst xmlns:p="http://schemas.openxmlformats.org/presentationml/2006/main">
  <p:tag name="KSO_WM_BEAUTIFY_FLAG" val="#wm#"/>
  <p:tag name="KSO_WM_TEMPLATE_CATEGORY" val="custom"/>
  <p:tag name="KSO_WM_TEMPLATE_INDEX" val="20233189"/>
  <p:tag name="KSO_WM_SPECIAL_SOURCE" val="bdnull"/>
</p:tagLst>
</file>

<file path=ppt/tags/tag5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Lst>
</file>

<file path=ppt/tags/tag572.xml><?xml version="1.0" encoding="utf-8"?>
<p:tagLst xmlns:p="http://schemas.openxmlformats.org/presentationml/2006/main">
  <p:tag name="KSO_WM_BEAUTIFY_FLAG" val="#wm#"/>
  <p:tag name="KSO_WM_TEMPLATE_CATEGORY" val="custom"/>
  <p:tag name="KSO_WM_TEMPLATE_INDEX" val="20233189"/>
  <p:tag name="KSO_WM_SPECIAL_SOURCE" val="bdnull"/>
</p:tagLst>
</file>

<file path=ppt/tags/tag573.xml><?xml version="1.0" encoding="utf-8"?>
<p:tagLst xmlns:p="http://schemas.openxmlformats.org/presentationml/2006/main">
  <p:tag name="KSO_WM_BEAUTIFY_FLAG" val="#wm#"/>
  <p:tag name="KSO_WM_TEMPLATE_CATEGORY" val="custom"/>
  <p:tag name="KSO_WM_TEMPLATE_INDEX" val="20233189"/>
  <p:tag name="KSO_WM_SPECIAL_SOURCE" val="bdnull"/>
</p:tagLst>
</file>

<file path=ppt/tags/tag5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5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Lst>
</file>

<file path=ppt/tags/tag576.xml><?xml version="1.0" encoding="utf-8"?>
<p:tagLst xmlns:p="http://schemas.openxmlformats.org/presentationml/2006/main">
  <p:tag name="KSO_WM_BEAUTIFY_FLAG" val="#wm#"/>
  <p:tag name="KSO_WM_TEMPLATE_CATEGORY" val="custom"/>
  <p:tag name="KSO_WM_TEMPLATE_INDEX" val="20233189"/>
  <p:tag name="KSO_WM_SPECIAL_SOURCE" val="bdnull"/>
</p:tagLst>
</file>

<file path=ppt/tags/tag577.xml><?xml version="1.0" encoding="utf-8"?>
<p:tagLst xmlns:p="http://schemas.openxmlformats.org/presentationml/2006/main">
  <p:tag name="KSO_WM_BEAUTIFY_FLAG" val=""/>
</p:tagLst>
</file>

<file path=ppt/tags/tag578.xml><?xml version="1.0" encoding="utf-8"?>
<p:tagLst xmlns:p="http://schemas.openxmlformats.org/presentationml/2006/main">
  <p:tag name="KSO_WM_BEAUTIFY_FLAG" val=""/>
</p:tagLst>
</file>

<file path=ppt/tags/tag579.xml><?xml version="1.0" encoding="utf-8"?>
<p:tagLst xmlns:p="http://schemas.openxmlformats.org/presentationml/2006/main">
  <p:tag name="KSO_WM_BEAUTIFY_FLAG" val=""/>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0.xml><?xml version="1.0" encoding="utf-8"?>
<p:tagLst xmlns:p="http://schemas.openxmlformats.org/presentationml/2006/main">
  <p:tag name="KSO_WM_BEAUTIFY_FLAG" val=""/>
</p:tagLst>
</file>

<file path=ppt/tags/tag581.xml><?xml version="1.0" encoding="utf-8"?>
<p:tagLst xmlns:p="http://schemas.openxmlformats.org/presentationml/2006/main">
  <p:tag name="KSO_WM_BEAUTIFY_FLAG" val="#wm#"/>
  <p:tag name="KSO_WM_TEMPLATE_CATEGORY" val="custom"/>
  <p:tag name="KSO_WM_TEMPLATE_INDEX" val="20233189"/>
  <p:tag name="KSO_WM_SPECIAL_SOURCE" val="bdnull"/>
</p:tagLst>
</file>

<file path=ppt/tags/tag5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Lst>
</file>

<file path=ppt/tags/tag583.xml><?xml version="1.0" encoding="utf-8"?>
<p:tagLst xmlns:p="http://schemas.openxmlformats.org/presentationml/2006/main">
  <p:tag name="KSO_WM_BEAUTIFY_FLAG" val="#wm#"/>
  <p:tag name="KSO_WM_TEMPLATE_CATEGORY" val="custom"/>
  <p:tag name="KSO_WM_TEMPLATE_INDEX" val="20233189"/>
  <p:tag name="KSO_WM_SPECIAL_SOURCE" val="bdnull"/>
</p:tagLst>
</file>

<file path=ppt/tags/tag5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189_6*a*1"/>
  <p:tag name="KSO_WM_TEMPLATE_CATEGORY" val="custom"/>
  <p:tag name="KSO_WM_TEMPLATE_INDEX" val="20233189"/>
  <p:tag name="KSO_WM_UNIT_LAYERLEVEL" val="1"/>
  <p:tag name="KSO_WM_TAG_VERSION" val="3.0"/>
  <p:tag name="KSO_WM_BEAUTIFY_FLAG" val="#wm#"/>
  <p:tag name="KSO_WM_UNIT_ISCONTENTSTITLE" val="1"/>
  <p:tag name="KSO_WM_UNIT_ISNUMDGMTITLE" val="0"/>
  <p:tag name="KSO_WM_UNIT_NOCLEAR" val="0"/>
  <p:tag name="KSO_WM_UNIT_VALUE" val="3"/>
  <p:tag name="KSO_WM_UNIT_TYPE" val="a"/>
  <p:tag name="KSO_WM_UNIT_INDEX" val="1"/>
  <p:tag name="KSO_WM_DIAGRAM_GROUP_CODE" val="l1-1"/>
  <p:tag name="KSO_WM_UNIT_TEXT_FILL_FORE_SCHEMECOLOR_INDEX" val="13"/>
  <p:tag name="KSO_WM_UNIT_TEXT_FILL_TYPE" val="1"/>
</p:tagLst>
</file>

<file path=ppt/tags/tag5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3"/>
  <p:tag name="KSO_WM_UNIT_ID" val="custom20233189_6*l_h_i*1_1_3"/>
  <p:tag name="KSO_WM_TEMPLATE_CATEGORY" val="custom"/>
  <p:tag name="KSO_WM_TEMPLATE_INDEX" val="2023318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166.1999969482422,&quot;width&quot;:880.6036987304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5"/>
  <p:tag name="KSO_WM_UNIT_TEXT_FILL_TYPE" val="1"/>
</p:tagLst>
</file>

<file path=ppt/tags/tag58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custom20233189_6*l_h_a*1_1_1"/>
  <p:tag name="KSO_WM_TEMPLATE_CATEGORY" val="custom"/>
  <p:tag name="KSO_WM_TEMPLATE_INDEX" val="2023318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166.1999969482422,&quot;width&quot;:880.6036987304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目录项标题"/>
  <p:tag name="KSO_WM_UNIT_TEXT_TYPE" val="1"/>
  <p:tag name="KSO_WM_UNIT_TEXT_FILL_FORE_SCHEMECOLOR_INDEX" val="13"/>
  <p:tag name="KSO_WM_UNIT_TEXT_FILL_TYPE" val="1"/>
</p:tagLst>
</file>

<file path=ppt/tags/tag5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189_6*l_h_i*1_1_1"/>
  <p:tag name="KSO_WM_TEMPLATE_CATEGORY" val="custom"/>
  <p:tag name="KSO_WM_TEMPLATE_INDEX" val="20233189"/>
  <p:tag name="KSO_WM_UNIT_LAYERLEVEL" val="1_1_1"/>
  <p:tag name="KSO_WM_TAG_VERSION" val="3.0"/>
  <p:tag name="KSO_WM_BEAUTIFY_FLAG" val="#wm#"/>
  <p:tag name="KSO_WM_UNIT_TYPE" val="l_h_i"/>
  <p:tag name="KSO_WM_UNIT_INDEX" val="1_1_1"/>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166.1999969482422,&quot;width&quot;:880.6036987304688}"/>
  <p:tag name="KSO_WM_DIAGRAM_COLOR_MATCH_VALUE" val="{&quot;shape&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5"/>
  <p:tag name="KSO_WM_UNIT_FILL_TYPE" val="1"/>
</p:tagLst>
</file>

<file path=ppt/tags/tag5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189_6*l_h_i*1_1_2"/>
  <p:tag name="KSO_WM_TEMPLATE_CATEGORY" val="custom"/>
  <p:tag name="KSO_WM_TEMPLATE_INDEX" val="20233189"/>
  <p:tag name="KSO_WM_UNIT_LAYERLEVEL" val="1_1_1"/>
  <p:tag name="KSO_WM_TAG_VERSION" val="3.0"/>
  <p:tag name="KSO_WM_BEAUTIFY_FLAG" val="#wm#"/>
  <p:tag name="KSO_WM_UNIT_TYPE" val="l_h_i"/>
  <p:tag name="KSO_WM_UNIT_INDEX" val="1_1_2"/>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166.1999969482422,&quot;width&quot;:880.6036987304688}"/>
  <p:tag name="KSO_WM_DIAGRAM_COLOR_MATCH_VALUE" val="{&quot;shape&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5"/>
  <p:tag name="KSO_WM_UNIT_FILL_TYPE" val="1"/>
</p:tagLst>
</file>

<file path=ppt/tags/tag5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189_6*l_h_i*1_2_1"/>
  <p:tag name="KSO_WM_TEMPLATE_CATEGORY" val="custom"/>
  <p:tag name="KSO_WM_TEMPLATE_INDEX" val="20233189"/>
  <p:tag name="KSO_WM_UNIT_LAYERLEVEL" val="1_1_1"/>
  <p:tag name="KSO_WM_TAG_VERSION" val="3.0"/>
  <p:tag name="KSO_WM_BEAUTIFY_FLAG" val="#wm#"/>
  <p:tag name="KSO_WM_UNIT_TYPE" val="l_h_i"/>
  <p:tag name="KSO_WM_UNIT_INDEX" val="1_2_1"/>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166.1999969482422,&quot;width&quot;:880.6036987304688}"/>
  <p:tag name="KSO_WM_DIAGRAM_COLOR_MATCH_VALUE" val="{&quot;shape&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5"/>
  <p:tag name="KSO_WM_UNIT_FILL_TYPE" val="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189_6*l_h_i*1_2_2"/>
  <p:tag name="KSO_WM_TEMPLATE_CATEGORY" val="custom"/>
  <p:tag name="KSO_WM_TEMPLATE_INDEX" val="20233189"/>
  <p:tag name="KSO_WM_UNIT_LAYERLEVEL" val="1_1_1"/>
  <p:tag name="KSO_WM_TAG_VERSION" val="3.0"/>
  <p:tag name="KSO_WM_BEAUTIFY_FLAG" val="#wm#"/>
  <p:tag name="KSO_WM_UNIT_TYPE" val="l_h_i"/>
  <p:tag name="KSO_WM_UNIT_INDEX" val="1_2_2"/>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166.1999969482422,&quot;width&quot;:880.6036987304688}"/>
  <p:tag name="KSO_WM_DIAGRAM_COLOR_MATCH_VALUE" val="{&quot;shape&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5"/>
  <p:tag name="KSO_WM_UNIT_FILL_TYPE" val="1"/>
</p:tagLst>
</file>

<file path=ppt/tags/tag5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189_6*l_h_i*1_3_1"/>
  <p:tag name="KSO_WM_TEMPLATE_CATEGORY" val="custom"/>
  <p:tag name="KSO_WM_TEMPLATE_INDEX" val="20233189"/>
  <p:tag name="KSO_WM_UNIT_LAYERLEVEL" val="1_1_1"/>
  <p:tag name="KSO_WM_TAG_VERSION" val="3.0"/>
  <p:tag name="KSO_WM_BEAUTIFY_FLAG" val="#wm#"/>
  <p:tag name="KSO_WM_UNIT_TYPE" val="l_h_i"/>
  <p:tag name="KSO_WM_UNIT_INDEX" val="1_3_1"/>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166.1999969482422,&quot;width&quot;:880.6036987304688}"/>
  <p:tag name="KSO_WM_DIAGRAM_COLOR_MATCH_VALUE" val="{&quot;shape&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5"/>
  <p:tag name="KSO_WM_UNIT_FILL_TYPE" val="1"/>
</p:tagLst>
</file>

<file path=ppt/tags/tag5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189_6*l_h_i*1_3_2"/>
  <p:tag name="KSO_WM_TEMPLATE_CATEGORY" val="custom"/>
  <p:tag name="KSO_WM_TEMPLATE_INDEX" val="20233189"/>
  <p:tag name="KSO_WM_UNIT_LAYERLEVEL" val="1_1_1"/>
  <p:tag name="KSO_WM_TAG_VERSION" val="3.0"/>
  <p:tag name="KSO_WM_BEAUTIFY_FLAG" val="#wm#"/>
  <p:tag name="KSO_WM_UNIT_TYPE" val="l_h_i"/>
  <p:tag name="KSO_WM_UNIT_INDEX" val="1_3_2"/>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166.1999969482422,&quot;width&quot;:880.6036987304688}"/>
  <p:tag name="KSO_WM_DIAGRAM_COLOR_MATCH_VALUE" val="{&quot;shape&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5"/>
  <p:tag name="KSO_WM_UNIT_FILL_TYPE" val="1"/>
</p:tagLst>
</file>

<file path=ppt/tags/tag5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189_6*l_h_i*1_4_1"/>
  <p:tag name="KSO_WM_TEMPLATE_CATEGORY" val="custom"/>
  <p:tag name="KSO_WM_TEMPLATE_INDEX" val="20233189"/>
  <p:tag name="KSO_WM_UNIT_LAYERLEVEL" val="1_1_1"/>
  <p:tag name="KSO_WM_TAG_VERSION" val="3.0"/>
  <p:tag name="KSO_WM_BEAUTIFY_FLAG" val="#wm#"/>
  <p:tag name="KSO_WM_UNIT_TYPE" val="l_h_i"/>
  <p:tag name="KSO_WM_UNIT_INDEX" val="1_4_1"/>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166.1999969482422,&quot;width&quot;:880.6036987304688}"/>
  <p:tag name="KSO_WM_DIAGRAM_COLOR_MATCH_VALUE" val="{&quot;shape&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5"/>
  <p:tag name="KSO_WM_UNIT_FILL_TYPE" val="1"/>
</p:tagLst>
</file>

<file path=ppt/tags/tag5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189_6*l_h_i*1_4_2"/>
  <p:tag name="KSO_WM_TEMPLATE_CATEGORY" val="custom"/>
  <p:tag name="KSO_WM_TEMPLATE_INDEX" val="20233189"/>
  <p:tag name="KSO_WM_UNIT_LAYERLEVEL" val="1_1_1"/>
  <p:tag name="KSO_WM_TAG_VERSION" val="3.0"/>
  <p:tag name="KSO_WM_BEAUTIFY_FLAG" val="#wm#"/>
  <p:tag name="KSO_WM_UNIT_TYPE" val="l_h_i"/>
  <p:tag name="KSO_WM_UNIT_INDEX" val="1_4_2"/>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166.1999969482422,&quot;width&quot;:880.6036987304688}"/>
  <p:tag name="KSO_WM_DIAGRAM_COLOR_MATCH_VALUE" val="{&quot;shape&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5"/>
  <p:tag name="KSO_WM_UNIT_FILL_TYPE" val="1"/>
</p:tagLst>
</file>

<file path=ppt/tags/tag5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3"/>
  <p:tag name="KSO_WM_UNIT_ID" val="custom20233189_6*l_h_i*1_2_3"/>
  <p:tag name="KSO_WM_TEMPLATE_CATEGORY" val="custom"/>
  <p:tag name="KSO_WM_TEMPLATE_INDEX" val="2023318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166.1999969482422,&quot;width&quot;:880.6036987304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5"/>
  <p:tag name="KSO_WM_UNIT_TEXT_FILL_TYPE" val="1"/>
</p:tagLst>
</file>

<file path=ppt/tags/tag59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custom20233189_6*l_h_a*1_2_1"/>
  <p:tag name="KSO_WM_TEMPLATE_CATEGORY" val="custom"/>
  <p:tag name="KSO_WM_TEMPLATE_INDEX" val="2023318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166.1999969482422,&quot;width&quot;:880.6036987304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目录项标题"/>
  <p:tag name="KSO_WM_UNIT_TEXT_TYPE" val="1"/>
  <p:tag name="KSO_WM_UNIT_TEXT_FILL_FORE_SCHEMECOLOR_INDEX" val="13"/>
  <p:tag name="KSO_WM_UNIT_TEXT_FILL_TYPE" val="1"/>
</p:tagLst>
</file>

<file path=ppt/tags/tag5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3"/>
  <p:tag name="KSO_WM_UNIT_ID" val="custom20233189_6*l_h_i*1_3_3"/>
  <p:tag name="KSO_WM_TEMPLATE_CATEGORY" val="custom"/>
  <p:tag name="KSO_WM_TEMPLATE_INDEX" val="2023318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166.1999969482422,&quot;width&quot;:880.6036987304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5"/>
  <p:tag name="KSO_WM_UNIT_TEXT_FILL_TYPE" val="1"/>
</p:tagLst>
</file>

<file path=ppt/tags/tag59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custom20233189_6*l_h_a*1_3_1"/>
  <p:tag name="KSO_WM_TEMPLATE_CATEGORY" val="custom"/>
  <p:tag name="KSO_WM_TEMPLATE_INDEX" val="2023318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166.1999969482422,&quot;width&quot;:880.6036987304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目录项标题"/>
  <p:tag name="KSO_WM_UNIT_TEXT_TYPE" val="1"/>
  <p:tag name="KSO_WM_UNIT_TEXT_FILL_FORE_SCHEMECOLOR_INDEX" val="13"/>
  <p:tag name="KSO_WM_UNIT_TEXT_FILL_TYPE" val="1"/>
</p:tagLst>
</file>

<file path=ppt/tags/tag5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4_3"/>
  <p:tag name="KSO_WM_UNIT_ID" val="custom20233189_6*l_h_i*1_4_3"/>
  <p:tag name="KSO_WM_TEMPLATE_CATEGORY" val="custom"/>
  <p:tag name="KSO_WM_TEMPLATE_INDEX" val="2023318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166.1999969482422,&quot;width&quot;:880.6036987304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5"/>
  <p:tag name="KSO_WM_UNIT_TEXT_FILL_TYPE" val="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4_1"/>
  <p:tag name="KSO_WM_UNIT_ID" val="custom20233189_6*l_h_a*1_4_1"/>
  <p:tag name="KSO_WM_TEMPLATE_CATEGORY" val="custom"/>
  <p:tag name="KSO_WM_TEMPLATE_INDEX" val="2023318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166.1999969482422,&quot;width&quot;:880.6036987304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目录项标题"/>
  <p:tag name="KSO_WM_UNIT_TEXT_TYPE" val="1"/>
  <p:tag name="KSO_WM_UNIT_TEXT_FILL_FORE_SCHEMECOLOR_INDEX" val="13"/>
  <p:tag name="KSO_WM_UNIT_TEXT_FILL_TYPE" val="1"/>
</p:tagLst>
</file>

<file path=ppt/tags/tag6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189_6*l_h_i*1_5_1"/>
  <p:tag name="KSO_WM_TEMPLATE_CATEGORY" val="custom"/>
  <p:tag name="KSO_WM_TEMPLATE_INDEX" val="20233189"/>
  <p:tag name="KSO_WM_UNIT_LAYERLEVEL" val="1_1_1"/>
  <p:tag name="KSO_WM_TAG_VERSION" val="3.0"/>
  <p:tag name="KSO_WM_BEAUTIFY_FLAG" val="#wm#"/>
  <p:tag name="KSO_WM_UNIT_TYPE" val="l_h_i"/>
  <p:tag name="KSO_WM_UNIT_INDEX" val="1_5_1"/>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166.1999969482422,&quot;width&quot;:880.6036987304688}"/>
  <p:tag name="KSO_WM_DIAGRAM_COLOR_MATCH_VALUE" val="{&quot;shape&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5"/>
  <p:tag name="KSO_WM_UNIT_FILL_TYPE" val="1"/>
</p:tagLst>
</file>

<file path=ppt/tags/tag6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189_6*l_h_i*1_5_2"/>
  <p:tag name="KSO_WM_TEMPLATE_CATEGORY" val="custom"/>
  <p:tag name="KSO_WM_TEMPLATE_INDEX" val="20233189"/>
  <p:tag name="KSO_WM_UNIT_LAYERLEVEL" val="1_1_1"/>
  <p:tag name="KSO_WM_TAG_VERSION" val="3.0"/>
  <p:tag name="KSO_WM_BEAUTIFY_FLAG" val="#wm#"/>
  <p:tag name="KSO_WM_UNIT_TYPE" val="l_h_i"/>
  <p:tag name="KSO_WM_UNIT_INDEX" val="1_5_2"/>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166.1999969482422,&quot;width&quot;:880.6036987304688}"/>
  <p:tag name="KSO_WM_DIAGRAM_COLOR_MATCH_VALUE" val="{&quot;shape&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5"/>
  <p:tag name="KSO_WM_UNIT_FILL_TYPE" val="1"/>
</p:tagLst>
</file>

<file path=ppt/tags/tag6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5_3"/>
  <p:tag name="KSO_WM_UNIT_ID" val="custom20233189_6*l_h_i*1_5_3"/>
  <p:tag name="KSO_WM_TEMPLATE_CATEGORY" val="custom"/>
  <p:tag name="KSO_WM_TEMPLATE_INDEX" val="2023318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166.1999969482422,&quot;width&quot;:880.6036987304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5"/>
  <p:tag name="KSO_WM_UNIT_TEXT_FILL_TYPE" val="1"/>
</p:tagLst>
</file>

<file path=ppt/tags/tag60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5_1"/>
  <p:tag name="KSO_WM_UNIT_ID" val="custom20233189_6*l_h_a*1_5_1"/>
  <p:tag name="KSO_WM_TEMPLATE_CATEGORY" val="custom"/>
  <p:tag name="KSO_WM_TEMPLATE_INDEX" val="2023318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166.1999969482422,&quot;width&quot;:880.6036987304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目录项标题"/>
  <p:tag name="KSO_WM_UNIT_TEXT_TYPE" val="1"/>
  <p:tag name="KSO_WM_UNIT_TEXT_FILL_FORE_SCHEMECOLOR_INDEX" val="13"/>
  <p:tag name="KSO_WM_UNIT_TEXT_FILL_TYPE" val="1"/>
</p:tagLst>
</file>

<file path=ppt/tags/tag6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189_6*l_h_i*1_6_1"/>
  <p:tag name="KSO_WM_TEMPLATE_CATEGORY" val="custom"/>
  <p:tag name="KSO_WM_TEMPLATE_INDEX" val="20233189"/>
  <p:tag name="KSO_WM_UNIT_LAYERLEVEL" val="1_1_1"/>
  <p:tag name="KSO_WM_TAG_VERSION" val="3.0"/>
  <p:tag name="KSO_WM_BEAUTIFY_FLAG" val="#wm#"/>
  <p:tag name="KSO_WM_UNIT_TYPE" val="l_h_i"/>
  <p:tag name="KSO_WM_UNIT_INDEX" val="1_6_1"/>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166.1999969482422,&quot;width&quot;:880.6036987304688}"/>
  <p:tag name="KSO_WM_DIAGRAM_COLOR_MATCH_VALUE" val="{&quot;shape&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5"/>
  <p:tag name="KSO_WM_UNIT_FILL_TYPE" val="1"/>
</p:tagLst>
</file>

<file path=ppt/tags/tag6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189_6*l_h_i*1_6_2"/>
  <p:tag name="KSO_WM_TEMPLATE_CATEGORY" val="custom"/>
  <p:tag name="KSO_WM_TEMPLATE_INDEX" val="20233189"/>
  <p:tag name="KSO_WM_UNIT_LAYERLEVEL" val="1_1_1"/>
  <p:tag name="KSO_WM_TAG_VERSION" val="3.0"/>
  <p:tag name="KSO_WM_BEAUTIFY_FLAG" val="#wm#"/>
  <p:tag name="KSO_WM_UNIT_TYPE" val="l_h_i"/>
  <p:tag name="KSO_WM_UNIT_INDEX" val="1_6_2"/>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166.1999969482422,&quot;width&quot;:880.6036987304688}"/>
  <p:tag name="KSO_WM_DIAGRAM_COLOR_MATCH_VALUE" val="{&quot;shape&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5"/>
  <p:tag name="KSO_WM_UNIT_FILL_TYPE" val="1"/>
</p:tagLst>
</file>

<file path=ppt/tags/tag6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6_3"/>
  <p:tag name="KSO_WM_UNIT_ID" val="custom20233189_6*l_h_i*1_6_3"/>
  <p:tag name="KSO_WM_TEMPLATE_CATEGORY" val="custom"/>
  <p:tag name="KSO_WM_TEMPLATE_INDEX" val="2023318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166.1999969482422,&quot;width&quot;:880.6036987304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5"/>
  <p:tag name="KSO_WM_UNIT_TEXT_FILL_TYPE" val="1"/>
</p:tagLst>
</file>

<file path=ppt/tags/tag60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6_1"/>
  <p:tag name="KSO_WM_UNIT_ID" val="custom20233189_6*l_h_a*1_6_1"/>
  <p:tag name="KSO_WM_TEMPLATE_CATEGORY" val="custom"/>
  <p:tag name="KSO_WM_TEMPLATE_INDEX" val="20233189"/>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166.1999969482422,&quot;width&quot;:880.6036987304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目录项标题"/>
  <p:tag name="KSO_WM_UNIT_TEXT_TYPE" val="1"/>
  <p:tag name="KSO_WM_UNIT_TEXT_FILL_FORE_SCHEMECOLOR_INDEX" val="13"/>
  <p:tag name="KSO_WM_UNIT_TEXT_FILL_TYPE" val="1"/>
</p:tagLst>
</file>

<file path=ppt/tags/tag609.xml><?xml version="1.0" encoding="utf-8"?>
<p:tagLst xmlns:p="http://schemas.openxmlformats.org/presentationml/2006/main">
  <p:tag name="KSO_WM_BEAUTIFY_FLAG" val="#wm#"/>
  <p:tag name="KSO_WM_TEMPLATE_CATEGORY" val="custom"/>
  <p:tag name="KSO_WM_TEMPLATE_INDEX" val="20233189"/>
  <p:tag name="KSO_WM_SLIDE_ID" val="custom20233189_6"/>
  <p:tag name="KSO_WM_TEMPLATE_SUBCATEGORY" val="29"/>
  <p:tag name="KSO_WM_TEMPLATE_MASTER_TYPE" val="0"/>
  <p:tag name="KSO_WM_TEMPLATE_COLOR_TYPE" val="0"/>
  <p:tag name="KSO_WM_SLIDE_ITEM_CNT" val="6"/>
  <p:tag name="KSO_WM_SLIDE_INDEX" val="6"/>
  <p:tag name="KSO_WM_TAG_VERSION" val="3.0"/>
  <p:tag name="KSO_WM_SLIDE_LAYOUT" val="a_l"/>
  <p:tag name="KSO_WM_SLIDE_LAYOUT_CNT" val="1_1"/>
  <p:tag name="KSO_WM_SLIDE_TYPE" val="contents"/>
  <p:tag name="KSO_WM_SLIDE_SUBTYPE" val="diag"/>
  <p:tag name="KSO_WM_DIAGRAM_GROUP_CODE" val="l1-1"/>
  <p:tag name="KSO_WM_SLIDE_DIAGTYPE" val="l"/>
  <p:tag name="KSO_WM_SPECIAL_SOURCE" val="bdnull"/>
  <p:tag name="KSO_WM_TEMPLATE_COLORSEQUENCE" val="1,2,1,2,1,2"/>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6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 name="KSO_WM_UNIT_ISNUMDGMTITLE" val="0"/>
</p:tagLst>
</file>

<file path=ppt/tags/tag612.xml><?xml version="1.0" encoding="utf-8"?>
<p:tagLst xmlns:p="http://schemas.openxmlformats.org/presentationml/2006/main">
  <p:tag name="KSO_WM_BEAUTIFY_FLAG" val="#wm#"/>
  <p:tag name="KSO_WM_TEMPLATE_CATEGORY" val="custom"/>
  <p:tag name="KSO_WM_TEMPLATE_INDEX" val="20205081"/>
  <p:tag name="KSO_WM_SLIDE_TYPE" val="text"/>
  <p:tag name="KSO_WM_SPECIAL_SOURCE" val="bdnull"/>
</p:tagLst>
</file>

<file path=ppt/tags/tag6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 name="KSO_WM_UNIT_ISNUMDGMTITLE" val="0"/>
</p:tagLst>
</file>

<file path=ppt/tags/tag614.xml><?xml version="1.0" encoding="utf-8"?>
<p:tagLst xmlns:p="http://schemas.openxmlformats.org/presentationml/2006/main">
  <p:tag name="KSO_WM_BEAUTIFY_FLAG" val="#wm#"/>
  <p:tag name="KSO_WM_TEMPLATE_CATEGORY" val="custom"/>
  <p:tag name="KSO_WM_TEMPLATE_INDEX" val="20205081"/>
  <p:tag name="KSO_WM_SLIDE_TYPE" val="text"/>
  <p:tag name="KSO_WM_SPECIAL_SOURCE" val="bdnull"/>
</p:tagLst>
</file>

<file path=ppt/tags/tag6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 name="KSO_WM_UNIT_ISNUMDGMTITLE" val="0"/>
</p:tagLst>
</file>

<file path=ppt/tags/tag616.xml><?xml version="1.0" encoding="utf-8"?>
<p:tagLst xmlns:p="http://schemas.openxmlformats.org/presentationml/2006/main">
  <p:tag name="KSO_WM_BEAUTIFY_FLAG" val="#wm#"/>
  <p:tag name="KSO_WM_TEMPLATE_CATEGORY" val="custom"/>
  <p:tag name="KSO_WM_TEMPLATE_INDEX" val="20205081"/>
  <p:tag name="KSO_WM_SLIDE_TYPE" val="text"/>
  <p:tag name="KSO_WM_SPECIAL_SOURCE" val="bdnull"/>
</p:tagLst>
</file>

<file path=ppt/tags/tag6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 name="KSO_WM_UNIT_ISNUMDGMTITLE" val="0"/>
</p:tagLst>
</file>

<file path=ppt/tags/tag618.xml><?xml version="1.0" encoding="utf-8"?>
<p:tagLst xmlns:p="http://schemas.openxmlformats.org/presentationml/2006/main">
  <p:tag name="KSO_WM_BEAUTIFY_FLAG" val="#wm#"/>
  <p:tag name="KSO_WM_TEMPLATE_CATEGORY" val="custom"/>
  <p:tag name="KSO_WM_TEMPLATE_INDEX" val="20205081"/>
  <p:tag name="KSO_WM_SLIDE_TYPE" val="text"/>
  <p:tag name="KSO_WM_SPECIAL_SOURCE" val="bdnull"/>
</p:tagLst>
</file>

<file path=ppt/tags/tag6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
  <p:tag name="KSO_WM_UNIT_LAYERLEVEL" val="1"/>
  <p:tag name="KSO_WM_TAG_VERSION" val="3.0"/>
  <p:tag name="KSO_WM_BEAUTIFY_FLAG" val="#wm#"/>
  <p:tag name="KSO_WM_UNIT_TYPE" val="i"/>
  <p:tag name="KSO_WM_UNIT_INDEX" val="1"/>
</p:tagLst>
</file>

<file path=ppt/tags/tag6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 name="KSO_WM_UNIT_ISNUMDGMTITLE" val="0"/>
</p:tagLst>
</file>

<file path=ppt/tags/tag621.xml><?xml version="1.0" encoding="utf-8"?>
<p:tagLst xmlns:p="http://schemas.openxmlformats.org/presentationml/2006/main">
  <p:tag name="KSO_WM_BEAUTIFY_FLAG" val="#wm#"/>
  <p:tag name="KSO_WM_TEMPLATE_CATEGORY" val="custom"/>
  <p:tag name="KSO_WM_TEMPLATE_INDEX" val="20205081"/>
  <p:tag name="KSO_WM_SLIDE_TYPE" val="text"/>
  <p:tag name="KSO_WM_SPECIAL_SOURCE" val="bdnull"/>
</p:tagLst>
</file>

<file path=ppt/tags/tag6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6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 name="KSO_WM_UNIT_ISNUMDGMTITLE" val="0"/>
</p:tagLst>
</file>

<file path=ppt/tags/tag624.xml><?xml version="1.0" encoding="utf-8"?>
<p:tagLst xmlns:p="http://schemas.openxmlformats.org/presentationml/2006/main">
  <p:tag name="KSO_WM_BEAUTIFY_FLAG" val="#wm#"/>
  <p:tag name="KSO_WM_TEMPLATE_CATEGORY" val="custom"/>
  <p:tag name="KSO_WM_TEMPLATE_INDEX" val="20205081"/>
  <p:tag name="KSO_WM_SLIDE_TYPE" val="text"/>
  <p:tag name="KSO_WM_SPECIAL_SOURCE" val="bdnull"/>
</p:tagLst>
</file>

<file path=ppt/tags/tag6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626.xml><?xml version="1.0" encoding="utf-8"?>
<p:tagLst xmlns:p="http://schemas.openxmlformats.org/presentationml/2006/main">
  <p:tag name="KSO_WM_BEAUTIFY_FLAG" val="#wm#"/>
  <p:tag name="KSO_WM_TEMPLATE_CATEGORY" val="custom"/>
  <p:tag name="KSO_WM_TEMPLATE_INDEX" val="20205081"/>
  <p:tag name="KSO_WM_SLIDE_TYPE" val="text"/>
  <p:tag name="KSO_WM_SPECIAL_SOURCE" val="bdnull"/>
</p:tagLst>
</file>

<file path=ppt/tags/tag6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6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 name="KSO_WM_UNIT_ISNUMDGMTITLE" val="0"/>
</p:tagLst>
</file>

<file path=ppt/tags/tag629.xml><?xml version="1.0" encoding="utf-8"?>
<p:tagLst xmlns:p="http://schemas.openxmlformats.org/presentationml/2006/main">
  <p:tag name="KSO_WM_BEAUTIFY_FLAG" val="#wm#"/>
  <p:tag name="KSO_WM_TEMPLATE_CATEGORY" val="custom"/>
  <p:tag name="KSO_WM_TEMPLATE_INDEX" val="20205081"/>
  <p:tag name="KSO_WM_SLIDE_TYPE" val="text"/>
  <p:tag name="KSO_WM_SPECIAL_SOURCE" val="bdnull"/>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2"/>
  <p:tag name="KSO_WM_UNIT_LAYERLEVEL" val="1"/>
  <p:tag name="KSO_WM_TAG_VERSION" val="3.0"/>
  <p:tag name="KSO_WM_BEAUTIFY_FLAG" val="#wm#"/>
  <p:tag name="KSO_WM_UNIT_TYPE" val="i"/>
  <p:tag name="KSO_WM_UNIT_INDEX" val="2"/>
</p:tagLst>
</file>

<file path=ppt/tags/tag6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 name="KSO_WM_UNIT_ISNUMDGMTITLE" val="0"/>
</p:tagLst>
</file>

<file path=ppt/tags/tag631.xml><?xml version="1.0" encoding="utf-8"?>
<p:tagLst xmlns:p="http://schemas.openxmlformats.org/presentationml/2006/main">
  <p:tag name="KSO_WM_BEAUTIFY_FLAG" val="#wm#"/>
  <p:tag name="KSO_WM_TEMPLATE_CATEGORY" val="custom"/>
  <p:tag name="KSO_WM_TEMPLATE_INDEX" val="20205081"/>
  <p:tag name="KSO_WM_SLIDE_TYPE" val="text"/>
  <p:tag name="KSO_WM_SPECIAL_SOURCE" val="bdnull"/>
</p:tagLst>
</file>

<file path=ppt/tags/tag6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 name="KSO_WM_UNIT_ISNUMDGMTITLE" val="0"/>
</p:tagLst>
</file>

<file path=ppt/tags/tag633.xml><?xml version="1.0" encoding="utf-8"?>
<p:tagLst xmlns:p="http://schemas.openxmlformats.org/presentationml/2006/main">
  <p:tag name="KSO_WM_BEAUTIFY_FLAG" val="#wm#"/>
  <p:tag name="KSO_WM_TEMPLATE_CATEGORY" val="custom"/>
  <p:tag name="KSO_WM_TEMPLATE_INDEX" val="20205081"/>
  <p:tag name="KSO_WM_SLIDE_TYPE" val="text"/>
  <p:tag name="KSO_WM_SPECIAL_SOURCE" val="bdnull"/>
</p:tagLst>
</file>

<file path=ppt/tags/tag6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 name="KSO_WM_UNIT_ISNUMDGMTITLE" val="0"/>
</p:tagLst>
</file>

<file path=ppt/tags/tag635.xml><?xml version="1.0" encoding="utf-8"?>
<p:tagLst xmlns:p="http://schemas.openxmlformats.org/presentationml/2006/main">
  <p:tag name="KSO_WM_BEAUTIFY_FLAG" val="#wm#"/>
  <p:tag name="KSO_WM_TEMPLATE_CATEGORY" val="custom"/>
  <p:tag name="KSO_WM_TEMPLATE_INDEX" val="20205081"/>
  <p:tag name="KSO_WM_SLIDE_TYPE" val="text"/>
  <p:tag name="KSO_WM_SPECIAL_SOURCE" val="bdnull"/>
</p:tagLst>
</file>

<file path=ppt/tags/tag6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 name="KSO_WM_UNIT_ISNUMDGMTITLE" val="0"/>
</p:tagLst>
</file>

<file path=ppt/tags/tag637.xml><?xml version="1.0" encoding="utf-8"?>
<p:tagLst xmlns:p="http://schemas.openxmlformats.org/presentationml/2006/main">
  <p:tag name="KSO_WM_BEAUTIFY_FLAG" val="#wm#"/>
  <p:tag name="KSO_WM_TEMPLATE_CATEGORY" val="custom"/>
  <p:tag name="KSO_WM_TEMPLATE_INDEX" val="20205081"/>
  <p:tag name="KSO_WM_SLIDE_TYPE" val="text"/>
  <p:tag name="KSO_WM_SPECIAL_SOURCE" val="bdnull"/>
</p:tagLst>
</file>

<file path=ppt/tags/tag6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 name="KSO_WM_UNIT_ISNUMDGMTITLE" val="0"/>
</p:tagLst>
</file>

<file path=ppt/tags/tag639.xml><?xml version="1.0" encoding="utf-8"?>
<p:tagLst xmlns:p="http://schemas.openxmlformats.org/presentationml/2006/main">
  <p:tag name="KSO_WM_BEAUTIFY_FLAG" val="#wm#"/>
  <p:tag name="KSO_WM_TEMPLATE_CATEGORY" val="custom"/>
  <p:tag name="KSO_WM_TEMPLATE_INDEX" val="20205081"/>
  <p:tag name="KSO_WM_SLIDE_TYPE" val="text"/>
  <p:tag name="KSO_WM_SPECIAL_SOURCE" val="bdnull"/>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3"/>
  <p:tag name="KSO_WM_UNIT_LAYERLEVEL" val="1"/>
  <p:tag name="KSO_WM_TAG_VERSION" val="3.0"/>
  <p:tag name="KSO_WM_BEAUTIFY_FLAG" val="#wm#"/>
  <p:tag name="KSO_WM_UNIT_TYPE" val="i"/>
  <p:tag name="KSO_WM_UNIT_INDEX" val="3"/>
</p:tagLst>
</file>

<file path=ppt/tags/tag6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6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 name="KSO_WM_UNIT_ISNUMDGMTITLE" val="0"/>
</p:tagLst>
</file>

<file path=ppt/tags/tag642.xml><?xml version="1.0" encoding="utf-8"?>
<p:tagLst xmlns:p="http://schemas.openxmlformats.org/presentationml/2006/main">
  <p:tag name="KSO_WM_BEAUTIFY_FLAG" val="#wm#"/>
  <p:tag name="KSO_WM_TEMPLATE_CATEGORY" val="custom"/>
  <p:tag name="KSO_WM_TEMPLATE_INDEX" val="20205081"/>
  <p:tag name="KSO_WM_SLIDE_TYPE" val="text"/>
  <p:tag name="KSO_WM_SPECIAL_SOURCE" val="bdnull"/>
</p:tagLst>
</file>

<file path=ppt/tags/tag6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644.xml><?xml version="1.0" encoding="utf-8"?>
<p:tagLst xmlns:p="http://schemas.openxmlformats.org/presentationml/2006/main">
  <p:tag name="KSO_WM_BEAUTIFY_FLAG" val="#wm#"/>
  <p:tag name="KSO_WM_TEMPLATE_CATEGORY" val="custom"/>
  <p:tag name="KSO_WM_TEMPLATE_INDEX" val="20205081"/>
  <p:tag name="KSO_WM_SLIDE_TYPE" val="text"/>
  <p:tag name="KSO_WM_SPECIAL_SOURCE" val="bdnull"/>
</p:tagLst>
</file>

<file path=ppt/tags/tag6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6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 name="KSO_WM_UNIT_ISNUMDGMTITLE" val="0"/>
</p:tagLst>
</file>

<file path=ppt/tags/tag647.xml><?xml version="1.0" encoding="utf-8"?>
<p:tagLst xmlns:p="http://schemas.openxmlformats.org/presentationml/2006/main">
  <p:tag name="KSO_WM_BEAUTIFY_FLAG" val="#wm#"/>
  <p:tag name="KSO_WM_TEMPLATE_CATEGORY" val="custom"/>
  <p:tag name="KSO_WM_TEMPLATE_INDEX" val="20205081"/>
  <p:tag name="KSO_WM_SLIDE_TYPE" val="text"/>
  <p:tag name="KSO_WM_SPECIAL_SOURCE" val="bdnull"/>
</p:tagLst>
</file>

<file path=ppt/tags/tag6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 name="KSO_WM_UNIT_ISNUMDGMTITLE" val="0"/>
</p:tagLst>
</file>

<file path=ppt/tags/tag649.xml><?xml version="1.0" encoding="utf-8"?>
<p:tagLst xmlns:p="http://schemas.openxmlformats.org/presentationml/2006/main">
  <p:tag name="KSO_WM_BEAUTIFY_FLAG" val="#wm#"/>
  <p:tag name="KSO_WM_TEMPLATE_CATEGORY" val="custom"/>
  <p:tag name="KSO_WM_TEMPLATE_INDEX" val="20205081"/>
  <p:tag name="KSO_WM_SLIDE_TYPE" val="text"/>
  <p:tag name="KSO_WM_SPECIAL_SOURCE" val="bdnull"/>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4"/>
  <p:tag name="KSO_WM_UNIT_LAYERLEVEL" val="1"/>
  <p:tag name="KSO_WM_TAG_VERSION" val="3.0"/>
  <p:tag name="KSO_WM_BEAUTIFY_FLAG" val="#wm#"/>
  <p:tag name="KSO_WM_UNIT_TYPE" val="i"/>
  <p:tag name="KSO_WM_UNIT_INDEX" val="4"/>
</p:tagLst>
</file>

<file path=ppt/tags/tag6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 name="KSO_WM_UNIT_ISNUMDGMTITLE" val="0"/>
</p:tagLst>
</file>

<file path=ppt/tags/tag651.xml><?xml version="1.0" encoding="utf-8"?>
<p:tagLst xmlns:p="http://schemas.openxmlformats.org/presentationml/2006/main">
  <p:tag name="KSO_WM_BEAUTIFY_FLAG" val="#wm#"/>
  <p:tag name="KSO_WM_TEMPLATE_CATEGORY" val="custom"/>
  <p:tag name="KSO_WM_TEMPLATE_INDEX" val="20205081"/>
  <p:tag name="KSO_WM_SLIDE_TYPE" val="text"/>
  <p:tag name="KSO_WM_SPECIAL_SOURCE" val="bdnull"/>
</p:tagLst>
</file>

<file path=ppt/tags/tag6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6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 name="KSO_WM_UNIT_ISNUMDGMTITLE" val="0"/>
</p:tagLst>
</file>

<file path=ppt/tags/tag654.xml><?xml version="1.0" encoding="utf-8"?>
<p:tagLst xmlns:p="http://schemas.openxmlformats.org/presentationml/2006/main">
  <p:tag name="KSO_WM_BEAUTIFY_FLAG" val="#wm#"/>
  <p:tag name="KSO_WM_TEMPLATE_CATEGORY" val="custom"/>
  <p:tag name="KSO_WM_TEMPLATE_INDEX" val="20205081"/>
  <p:tag name="KSO_WM_SLIDE_TYPE" val="text"/>
  <p:tag name="KSO_WM_SPECIAL_SOURCE" val="bdnull"/>
</p:tagLst>
</file>

<file path=ppt/tags/tag6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6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 name="KSO_WM_UNIT_ISNUMDGMTITLE" val="0"/>
</p:tagLst>
</file>

<file path=ppt/tags/tag657.xml><?xml version="1.0" encoding="utf-8"?>
<p:tagLst xmlns:p="http://schemas.openxmlformats.org/presentationml/2006/main">
  <p:tag name="KSO_WM_BEAUTIFY_FLAG" val="#wm#"/>
  <p:tag name="KSO_WM_TEMPLATE_CATEGORY" val="custom"/>
  <p:tag name="KSO_WM_TEMPLATE_INDEX" val="20205081"/>
  <p:tag name="KSO_WM_SLIDE_TYPE" val="text"/>
  <p:tag name="KSO_WM_SPECIAL_SOURCE" val="bdnull"/>
</p:tagLst>
</file>

<file path=ppt/tags/tag6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6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 name="KSO_WM_UNIT_ISNUMDGMTITLE" val="0"/>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5"/>
  <p:tag name="KSO_WM_UNIT_LAYERLEVEL" val="1"/>
  <p:tag name="KSO_WM_TAG_VERSION" val="3.0"/>
  <p:tag name="KSO_WM_BEAUTIFY_FLAG" val="#wm#"/>
  <p:tag name="KSO_WM_UNIT_TYPE" val="i"/>
  <p:tag name="KSO_WM_UNIT_INDEX" val="5"/>
</p:tagLst>
</file>

<file path=ppt/tags/tag660.xml><?xml version="1.0" encoding="utf-8"?>
<p:tagLst xmlns:p="http://schemas.openxmlformats.org/presentationml/2006/main">
  <p:tag name="KSO_WM_BEAUTIFY_FLAG" val="#wm#"/>
  <p:tag name="KSO_WM_TEMPLATE_CATEGORY" val="custom"/>
  <p:tag name="KSO_WM_TEMPLATE_INDEX" val="20205081"/>
  <p:tag name="KSO_WM_SLIDE_TYPE" val="text"/>
  <p:tag name="KSO_WM_SPECIAL_SOURCE" val="bdnull"/>
</p:tagLst>
</file>

<file path=ppt/tags/tag6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6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 name="KSO_WM_UNIT_ISNUMDGMTITLE" val="0"/>
</p:tagLst>
</file>

<file path=ppt/tags/tag663.xml><?xml version="1.0" encoding="utf-8"?>
<p:tagLst xmlns:p="http://schemas.openxmlformats.org/presentationml/2006/main">
  <p:tag name="KSO_WM_BEAUTIFY_FLAG" val="#wm#"/>
  <p:tag name="KSO_WM_TEMPLATE_CATEGORY" val="custom"/>
  <p:tag name="KSO_WM_TEMPLATE_INDEX" val="20205081"/>
  <p:tag name="KSO_WM_SLIDE_TYPE" val="text"/>
  <p:tag name="KSO_WM_SPECIAL_SOURCE" val="bdnull"/>
</p:tagLst>
</file>

<file path=ppt/tags/tag6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6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 name="KSO_WM_UNIT_ISNUMDGMTITLE" val="0"/>
</p:tagLst>
</file>

<file path=ppt/tags/tag666.xml><?xml version="1.0" encoding="utf-8"?>
<p:tagLst xmlns:p="http://schemas.openxmlformats.org/presentationml/2006/main">
  <p:tag name="KSO_WM_BEAUTIFY_FLAG" val="#wm#"/>
  <p:tag name="KSO_WM_TEMPLATE_CATEGORY" val="custom"/>
  <p:tag name="KSO_WM_TEMPLATE_INDEX" val="20205081"/>
  <p:tag name="KSO_WM_SLIDE_TYPE" val="text"/>
  <p:tag name="KSO_WM_SPECIAL_SOURCE" val="bdnull"/>
</p:tagLst>
</file>

<file path=ppt/tags/tag6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 name="KSO_WM_UNIT_ISNUMDGMTITLE" val="0"/>
</p:tagLst>
</file>

<file path=ppt/tags/tag668.xml><?xml version="1.0" encoding="utf-8"?>
<p:tagLst xmlns:p="http://schemas.openxmlformats.org/presentationml/2006/main">
  <p:tag name="KSO_WM_BEAUTIFY_FLAG" val="#wm#"/>
  <p:tag name="KSO_WM_TEMPLATE_CATEGORY" val="custom"/>
  <p:tag name="KSO_WM_TEMPLATE_INDEX" val="20205081"/>
  <p:tag name="KSO_WM_SLIDE_TYPE" val="text"/>
  <p:tag name="KSO_WM_SPECIAL_SOURCE" val="bdnull"/>
</p:tagLst>
</file>

<file path=ppt/tags/tag6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6"/>
  <p:tag name="KSO_WM_UNIT_LAYERLEVEL" val="1"/>
  <p:tag name="KSO_WM_TAG_VERSION" val="3.0"/>
  <p:tag name="KSO_WM_BEAUTIFY_FLAG" val="#wm#"/>
  <p:tag name="KSO_WM_UNIT_TYPE" val="i"/>
  <p:tag name="KSO_WM_UNIT_INDEX" val="6"/>
</p:tagLst>
</file>

<file path=ppt/tags/tag6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 name="KSO_WM_UNIT_ISNUMDGMTITLE" val="0"/>
</p:tagLst>
</file>

<file path=ppt/tags/tag671.xml><?xml version="1.0" encoding="utf-8"?>
<p:tagLst xmlns:p="http://schemas.openxmlformats.org/presentationml/2006/main">
  <p:tag name="KSO_WM_BEAUTIFY_FLAG" val="#wm#"/>
  <p:tag name="KSO_WM_TEMPLATE_CATEGORY" val="custom"/>
  <p:tag name="KSO_WM_TEMPLATE_INDEX" val="20205081"/>
  <p:tag name="KSO_WM_SLIDE_TYPE" val="text"/>
  <p:tag name="KSO_WM_SPECIAL_SOURCE" val="bdnull"/>
</p:tagLst>
</file>

<file path=ppt/tags/tag6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6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 name="KSO_WM_UNIT_ISNUMDGMTITLE" val="0"/>
</p:tagLst>
</file>

<file path=ppt/tags/tag674.xml><?xml version="1.0" encoding="utf-8"?>
<p:tagLst xmlns:p="http://schemas.openxmlformats.org/presentationml/2006/main">
  <p:tag name="KSO_WM_BEAUTIFY_FLAG" val="#wm#"/>
  <p:tag name="KSO_WM_TEMPLATE_CATEGORY" val="custom"/>
  <p:tag name="KSO_WM_TEMPLATE_INDEX" val="20205081"/>
  <p:tag name="KSO_WM_SLIDE_TYPE" val="text"/>
  <p:tag name="KSO_WM_SPECIAL_SOURCE" val="bdnull"/>
</p:tagLst>
</file>

<file path=ppt/tags/tag6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6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 name="KSO_WM_UNIT_ISNUMDGMTITLE" val="0"/>
</p:tagLst>
</file>

<file path=ppt/tags/tag677.xml><?xml version="1.0" encoding="utf-8"?>
<p:tagLst xmlns:p="http://schemas.openxmlformats.org/presentationml/2006/main">
  <p:tag name="KSO_WM_BEAUTIFY_FLAG" val="#wm#"/>
  <p:tag name="KSO_WM_TEMPLATE_CATEGORY" val="custom"/>
  <p:tag name="KSO_WM_TEMPLATE_INDEX" val="20205081"/>
  <p:tag name="KSO_WM_SLIDE_TYPE" val="text"/>
  <p:tag name="KSO_WM_SPECIAL_SOURCE" val="bdnull"/>
</p:tagLst>
</file>

<file path=ppt/tags/tag6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6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 name="KSO_WM_UNIT_ISNUMDGMTITLE" val="0"/>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680.xml><?xml version="1.0" encoding="utf-8"?>
<p:tagLst xmlns:p="http://schemas.openxmlformats.org/presentationml/2006/main">
  <p:tag name="KSO_WM_BEAUTIFY_FLAG" val="#wm#"/>
  <p:tag name="KSO_WM_TEMPLATE_CATEGORY" val="custom"/>
  <p:tag name="KSO_WM_TEMPLATE_INDEX" val="20205081"/>
  <p:tag name="KSO_WM_SLIDE_TYPE" val="text"/>
  <p:tag name="KSO_WM_SPECIAL_SOURCE" val="bdnull"/>
</p:tagLst>
</file>

<file path=ppt/tags/tag681.xml><?xml version="1.0" encoding="utf-8"?>
<p:tagLst xmlns:p="http://schemas.openxmlformats.org/presentationml/2006/main">
  <p:tag name="KSO_WM_UNIT_ISCONTENTSTITLE" val="0"/>
  <p:tag name="KSO_WM_UNIT_NOCLEAR" val="1"/>
  <p:tag name="KSO_WM_UNIT_HIGHLIGHT" val="0"/>
  <p:tag name="KSO_WM_UNIT_COMPATIBLE" val="0"/>
  <p:tag name="KSO_WM_UNIT_DIAGRAM_ISNUMVISUAL" val="0"/>
  <p:tag name="KSO_WM_UNIT_DIAGRAM_ISREFERUNIT" val="0"/>
  <p:tag name="KSO_WM_UNIT_TYPE" val="a"/>
  <p:tag name="KSO_WM_UNIT_INDEX" val="1"/>
  <p:tag name="KSO_WM_UNIT_LAYERLEVEL" val="1"/>
  <p:tag name="KSO_WM_TAG_VERSION" val="1.0"/>
  <p:tag name="KSO_WM_BEAUTIFY_FLAG" val="#wm#"/>
  <p:tag name="KSO_WM_UNIT_PRESET_TEXT" val="谢谢聆听"/>
  <p:tag name="KSO_WM_TEMPLATE_CATEGORY" val="custom"/>
  <p:tag name="KSO_WM_TEMPLATE_INDEX" val="20204311"/>
  <p:tag name="KSO_WM_UNIT_ID" val="custom20204311_39*a*1"/>
  <p:tag name="KSO_WM_UNIT_ISNUMDGMTITLE" val="0"/>
</p:tagLst>
</file>

<file path=ppt/tags/tag682.xml><?xml version="1.0" encoding="utf-8"?>
<p:tagLst xmlns:p="http://schemas.openxmlformats.org/presentationml/2006/main">
  <p:tag name="KSO_WM_BEAUTIFY_FLAG" val="#wm#"/>
  <p:tag name="KSO_WM_TEMPLATE_SUBCATEGORY" val="0"/>
  <p:tag name="KSO_WM_SLIDE_ITEM_CNT" val="0"/>
  <p:tag name="KSO_WM_SLIDE_INDEX" val="38"/>
  <p:tag name="KSO_WM_TAG_VERSION" val="1.0"/>
  <p:tag name="KSO_WM_SLIDE_LAYOUT" val="a_b"/>
  <p:tag name="KSO_WM_SLIDE_LAYOUT_CNT" val="1_1"/>
  <p:tag name="KSO_WM_SLIDE_TYPE" val="endPage"/>
  <p:tag name="KSO_WM_SLIDE_SUBTYPE" val="pureTxt"/>
  <p:tag name="KSO_WM_TEMPLATE_MASTER_TYPE" val="1"/>
  <p:tag name="KSO_WM_TEMPLATE_COLOR_TYPE" val="1"/>
  <p:tag name="KSO_WM_TEMPLATE_CATEGORY" val="custom"/>
  <p:tag name="KSO_WM_TEMPLATE_INDEX" val="20204311"/>
  <p:tag name="KSO_WM_SLIDE_ID" val="custom20204311_38"/>
  <p:tag name="KSO_WM_SPECIAL_SOURCE" val="bdnull"/>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f*1"/>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1"/>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VALUE" val="330"/>
  <p:tag name="KSO_WM_UNIT_TYPE" val="f"/>
  <p:tag name="KSO_WM_UNIT_INDEX" val="1"/>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1"/>
  <p:tag name="KSO_WM_UNIT_LAYERLEVEL" val="1"/>
  <p:tag name="KSO_WM_TAG_VERSION" val="3.0"/>
  <p:tag name="KSO_WM_BEAUTIFY_FLAG" val="#wm#"/>
  <p:tag name="KSO_WM_UNIT_TYPE" val="i"/>
  <p:tag name="KSO_WM_UNIT_INDEX" val="1"/>
</p:tagLst>
</file>

<file path=ppt/tags/tag7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2"/>
  <p:tag name="KSO_WM_UNIT_ID" val="_3*i*2"/>
  <p:tag name="KSO_WM_UNIT_LAYERLEVEL" val="1"/>
  <p:tag name="KSO_WM_TAG_VERSION" val="3.0"/>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3"/>
  <p:tag name="KSO_WM_UNIT_ID" val="_3*i*3"/>
  <p:tag name="KSO_WM_UNIT_LAYERLEVEL" val="1"/>
  <p:tag name="KSO_WM_TAG_VERSION" val="3.0"/>
</p:tagLst>
</file>

<file path=ppt/tags/tag8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4"/>
  <p:tag name="KSO_WM_UNIT_ID" val="_3*i*4"/>
  <p:tag name="KSO_WM_UNIT_LAYERLEVEL" val="1"/>
  <p:tag name="KSO_WM_TAG_VERSION" val="3.0"/>
</p:tagLst>
</file>

<file path=ppt/tags/tag8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5"/>
  <p:tag name="KSO_WM_UNIT_ID" val="_3*i*5"/>
  <p:tag name="KSO_WM_UNIT_LAYERLEVEL" val="1"/>
  <p:tag name="KSO_WM_TAG_VERSION" val="3.0"/>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a*1"/>
  <p:tag name="KSO_WM_UNIT_LAYERLEVEL" val="1"/>
  <p:tag name="KSO_WM_TAG_VERSION" val="3.0"/>
  <p:tag name="KSO_WM_BEAUTIFY_FLAG" val="#wm#"/>
  <p:tag name="KSO_WM_UNIT_ISCONTENTSTITLE" val="1"/>
  <p:tag name="KSO_WM_UNIT_ISNUMDGMTITLE" val="0"/>
  <p:tag name="KSO_WM_UNIT_PRESET_TEXT" val="标题"/>
  <p:tag name="KSO_WM_UNIT_NOCLEAR" val="0"/>
  <p:tag name="KSO_WM_UNIT_VALUE" val="3"/>
  <p:tag name="KSO_WM_UNIT_TYPE" val="a"/>
  <p:tag name="KSO_WM_UNIT_INDEX" val="1"/>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1"/>
  <p:tag name="KSO_WM_UNIT_LAYERLEVEL" val="1"/>
  <p:tag name="KSO_WM_TAG_VERSION" val="3.0"/>
  <p:tag name="KSO_WM_BEAUTIFY_FLAG" val="#wm#"/>
  <p:tag name="KSO_WM_UNIT_TYPE" val="i"/>
  <p:tag name="KSO_WM_UNIT_INDEX" val="1"/>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2"/>
  <p:tag name="KSO_WM_UNIT_LAYERLEVEL" val="1"/>
  <p:tag name="KSO_WM_TAG_VERSION" val="3.0"/>
  <p:tag name="KSO_WM_BEAUTIFY_FLAG" val="#wm#"/>
  <p:tag name="KSO_WM_UNIT_TYPE" val="i"/>
  <p:tag name="KSO_WM_UNIT_INDEX" val="2"/>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3"/>
  <p:tag name="KSO_WM_UNIT_LAYERLEVEL" val="1"/>
  <p:tag name="KSO_WM_TAG_VERSION" val="3.0"/>
  <p:tag name="KSO_WM_BEAUTIFY_FLAG" val="#wm#"/>
  <p:tag name="KSO_WM_UNIT_TYPE" val="i"/>
  <p:tag name="KSO_WM_UNIT_INDEX" val="3"/>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4"/>
  <p:tag name="KSO_WM_UNIT_LAYERLEVEL" val="1"/>
  <p:tag name="KSO_WM_TAG_VERSION" val="3.0"/>
  <p:tag name="KSO_WM_BEAUTIFY_FLAG" val="#wm#"/>
  <p:tag name="KSO_WM_UNIT_TYPE" val="i"/>
  <p:tag name="KSO_WM_UNIT_INDEX" val="4"/>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5"/>
  <p:tag name="KSO_WM_UNIT_LAYERLEVEL" val="1"/>
  <p:tag name="KSO_WM_TAG_VERSION" val="3.0"/>
  <p:tag name="KSO_WM_BEAUTIFY_FLAG" val="#wm#"/>
  <p:tag name="KSO_WM_UNIT_TYPE" val="i"/>
  <p:tag name="KSO_WM_UNIT_INDEX" val="5"/>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14"/>
  <p:tag name="KSO_WM_UNIT_TYPE" val="a"/>
  <p:tag name="KSO_WM_UNIT_INDEX" val="1"/>
</p:tagLst>
</file>

<file path=ppt/tags/tag93.xml><?xml version="1.0" encoding="utf-8"?>
<p:tagLst xmlns:p="http://schemas.openxmlformats.org/presentationml/2006/main">
  <p:tag name="KSO_WM_UNIT_HIGHLIGHT" val="0"/>
  <p:tag name="KSO_WM_UNIT_COMPATIBLE" val="1"/>
  <p:tag name="KSO_WM_UNIT_DIAGRAM_ISNUMVISUAL" val="0"/>
  <p:tag name="KSO_WM_UNIT_DIAGRAM_ISREFERUNIT" val="0"/>
  <p:tag name="KSO_WM_UNIT_ID" val="_4*e*1"/>
  <p:tag name="KSO_WM_UNIT_LAYERLEVEL" val="1"/>
  <p:tag name="KSO_WM_TAG_VERSION" val="3.0"/>
  <p:tag name="KSO_WM_BEAUTIFY_FLAG" val="#wm#"/>
  <p:tag name="KSO_WM_UNIT_PRESET_TEXT" val="节编号"/>
  <p:tag name="KSO_WM_UNIT_NOCLEAR" val="0"/>
  <p:tag name="KSO_WM_UNIT_VALUE" val="13"/>
  <p:tag name="KSO_WM_UNIT_TYPE" val="e"/>
  <p:tag name="KSO_WM_UNIT_INDEX" val="1"/>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f*1"/>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TYPE" val="f"/>
  <p:tag name="KSO_WM_UNIT_INDEX" val="1"/>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f*2"/>
  <p:tag name="KSO_WM_UNIT_LAYERLEVEL" val="1"/>
  <p:tag name="KSO_WM_TAG_VERSION" val="3.0"/>
  <p:tag name="KSO_WM_BEAUTIFY_FLAG" val="#wm#"/>
  <p:tag name="KSO_WM_UNIT_SUBTYPE" val="a"/>
  <p:tag name="KSO_WM_UNIT_PRESET_TEXT" val="单击此处编辑母版文本样式&#10;二级&#10;三级&#10;四级&#10;五级"/>
  <p:tag name="KSO_WM_UNIT_NOCLEAR" val="0"/>
  <p:tag name="KSO_WM_UNIT_TYPE" val="f"/>
  <p:tag name="KSO_WM_UNIT_INDEX" val="2"/>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98">
      <a:dk1>
        <a:srgbClr val="000000"/>
      </a:dk1>
      <a:lt1>
        <a:srgbClr val="FFFFFF"/>
      </a:lt1>
      <a:dk2>
        <a:srgbClr val="3C2400"/>
      </a:dk2>
      <a:lt2>
        <a:srgbClr val="FFFFFF"/>
      </a:lt2>
      <a:accent1>
        <a:srgbClr val="FEBA32"/>
      </a:accent1>
      <a:accent2>
        <a:srgbClr val="EE822F"/>
      </a:accent2>
      <a:accent3>
        <a:srgbClr val="E9CA25"/>
      </a:accent3>
      <a:accent4>
        <a:srgbClr val="FE5732"/>
      </a:accent4>
      <a:accent5>
        <a:srgbClr val="FFA114"/>
      </a:accent5>
      <a:accent6>
        <a:srgbClr val="ED4E4E"/>
      </a:accent6>
      <a:hlink>
        <a:srgbClr val="658BD5"/>
      </a:hlink>
      <a:folHlink>
        <a:srgbClr val="A16AA5"/>
      </a:folHlink>
    </a:clrScheme>
    <a:fontScheme name="自定义 40">
      <a:majorFont>
        <a:latin typeface="MiSans Demibold"/>
        <a:ea typeface="微软雅黑"/>
        <a:cs typeface=""/>
      </a:majorFont>
      <a:minorFont>
        <a:latin typeface="MiSans Demibold"/>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00000419-1">
      <a:dk1>
        <a:srgbClr val="333333"/>
      </a:dk1>
      <a:lt1>
        <a:srgbClr val="FFFFFF"/>
      </a:lt1>
      <a:dk2>
        <a:srgbClr val="102544"/>
      </a:dk2>
      <a:lt2>
        <a:srgbClr val="EFF4FB"/>
      </a:lt2>
      <a:accent1>
        <a:srgbClr val="749FDE"/>
      </a:accent1>
      <a:accent2>
        <a:srgbClr val="2E69C0"/>
      </a:accent2>
      <a:accent3>
        <a:srgbClr val="7486DE"/>
      </a:accent3>
      <a:accent4>
        <a:srgbClr val="7C74DE"/>
      </a:accent4>
      <a:accent5>
        <a:srgbClr val="9574DE"/>
      </a:accent5>
      <a:accent6>
        <a:srgbClr val="AE74DE"/>
      </a:accent6>
      <a:hlink>
        <a:srgbClr val="304FFE"/>
      </a:hlink>
      <a:folHlink>
        <a:srgbClr val="492067"/>
      </a:folHlink>
    </a:clrScheme>
    <a:fontScheme name="02-微软雅黑唯一标准">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ormAutofit/>
      </a:bodyPr>
      <a:lstStyle>
        <a:defPPr>
          <a:lnSpc>
            <a:spcPct val="140000"/>
          </a:lnSpc>
          <a:defRPr lang="zh-CN" altLang="en-US" sz="2400" kern="100" dirty="0">
            <a:effectLst/>
            <a:latin typeface="+mn-ea"/>
            <a:cs typeface="江城圆体 400W"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112">
      <a:dk1>
        <a:srgbClr val="000000"/>
      </a:dk1>
      <a:lt1>
        <a:srgbClr val="FFFFFF"/>
      </a:lt1>
      <a:dk2>
        <a:srgbClr val="61514D"/>
      </a:dk2>
      <a:lt2>
        <a:srgbClr val="E7E6E6"/>
      </a:lt2>
      <a:accent1>
        <a:srgbClr val="E03835"/>
      </a:accent1>
      <a:accent2>
        <a:srgbClr val="E65235"/>
      </a:accent2>
      <a:accent3>
        <a:srgbClr val="EC6C36"/>
      </a:accent3>
      <a:accent4>
        <a:srgbClr val="F38736"/>
      </a:accent4>
      <a:accent5>
        <a:srgbClr val="F9A137"/>
      </a:accent5>
      <a:accent6>
        <a:srgbClr val="FFB31F"/>
      </a:accent6>
      <a:hlink>
        <a:srgbClr val="0563C1"/>
      </a:hlink>
      <a:folHlink>
        <a:srgbClr val="954F72"/>
      </a:folHlink>
    </a:clrScheme>
    <a:fontScheme name="自定义 8">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accent3">
                <a:lumMod val="80000"/>
                <a:lumOff val="20000"/>
              </a:schemeClr>
            </a:gs>
            <a:gs pos="50000">
              <a:schemeClr val="accent2"/>
            </a:gs>
            <a:gs pos="100000">
              <a:schemeClr val="accent1"/>
            </a:gs>
          </a:gsLst>
          <a:lin ang="10800000" scaled="0"/>
        </a:gradFill>
        <a:ln w="28575">
          <a:noFill/>
        </a:ln>
      </a:spPr>
      <a:bodyPr vertOverflow="overflow" horzOverflow="overflow" vert="horz" wrap="square" numCol="1" spcCol="0" rtlCol="0" fromWordArt="0" anchor="ctr" anchorCtr="0" forceAA="0" compatLnSpc="1">
        <a:noAutofit/>
      </a:bodyPr>
      <a:lstStyle>
        <a:defPPr algn="ctr">
          <a:defRPr sz="160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lang="zh-CN" altLang="en-US" b="1">
            <a:gradFill>
              <a:gsLst>
                <a:gs pos="0">
                  <a:schemeClr val="accent2">
                    <a:lumMod val="70000"/>
                    <a:lumOff val="30000"/>
                  </a:schemeClr>
                </a:gs>
                <a:gs pos="35000">
                  <a:schemeClr val="accent2"/>
                </a:gs>
                <a:gs pos="100000">
                  <a:schemeClr val="accent1"/>
                </a:gs>
              </a:gsLst>
              <a:lin ang="3000000" scaled="0"/>
            </a:gra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自定义 1">
      <a:dk1>
        <a:srgbClr val="000000"/>
      </a:dk1>
      <a:lt1>
        <a:srgbClr val="FFFFFF"/>
      </a:lt1>
      <a:dk2>
        <a:srgbClr val="081711"/>
      </a:dk2>
      <a:lt2>
        <a:srgbClr val="FFFFFF"/>
      </a:lt2>
      <a:accent1>
        <a:srgbClr val="10E292"/>
      </a:accent1>
      <a:accent2>
        <a:srgbClr val="28B4F0"/>
      </a:accent2>
      <a:accent3>
        <a:srgbClr val="2FE5DA"/>
      </a:accent3>
      <a:accent4>
        <a:srgbClr val="647BF7"/>
      </a:accent4>
      <a:accent5>
        <a:srgbClr val="57C862"/>
      </a:accent5>
      <a:accent6>
        <a:srgbClr val="8C73EE"/>
      </a:accent6>
      <a:hlink>
        <a:srgbClr val="658BD5"/>
      </a:hlink>
      <a:folHlink>
        <a:srgbClr val="A16AA5"/>
      </a:folHlink>
    </a:clrScheme>
    <a:fontScheme name="自定义 35">
      <a:majorFont>
        <a:latin typeface="MiSans Demibold"/>
        <a:ea typeface="微软雅黑"/>
        <a:cs typeface=""/>
      </a:majorFont>
      <a:minorFont>
        <a:latin typeface="MiSans Demibold"/>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4311">
      <a:dk1>
        <a:srgbClr val="000000"/>
      </a:dk1>
      <a:lt1>
        <a:srgbClr val="FFFFFF"/>
      </a:lt1>
      <a:dk2>
        <a:srgbClr val="EFEDEA"/>
      </a:dk2>
      <a:lt2>
        <a:srgbClr val="FCFCFB"/>
      </a:lt2>
      <a:accent1>
        <a:srgbClr val="DA943E"/>
      </a:accent1>
      <a:accent2>
        <a:srgbClr val="ABA745"/>
      </a:accent2>
      <a:accent3>
        <a:srgbClr val="71AD49"/>
      </a:accent3>
      <a:accent4>
        <a:srgbClr val="3FB360"/>
      </a:accent4>
      <a:accent5>
        <a:srgbClr val="2EB08B"/>
      </a:accent5>
      <a:accent6>
        <a:srgbClr val="23ACAF"/>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1">
    <a:dk1>
      <a:srgbClr val="000000"/>
    </a:dk1>
    <a:lt1>
      <a:srgbClr val="FFFFFF"/>
    </a:lt1>
    <a:dk2>
      <a:srgbClr val="081711"/>
    </a:dk2>
    <a:lt2>
      <a:srgbClr val="FFFFFF"/>
    </a:lt2>
    <a:accent1>
      <a:srgbClr val="10E292"/>
    </a:accent1>
    <a:accent2>
      <a:srgbClr val="28B4F0"/>
    </a:accent2>
    <a:accent3>
      <a:srgbClr val="2FE5DA"/>
    </a:accent3>
    <a:accent4>
      <a:srgbClr val="647BF7"/>
    </a:accent4>
    <a:accent5>
      <a:srgbClr val="57C862"/>
    </a:accent5>
    <a:accent6>
      <a:srgbClr val="8C73EE"/>
    </a:accent6>
    <a:hlink>
      <a:srgbClr val="658BD5"/>
    </a:hlink>
    <a:folHlink>
      <a:srgbClr val="A16AA5"/>
    </a:folHlink>
  </a:clrScheme>
</a:themeOverride>
</file>

<file path=ppt/theme/themeOverride2.xml><?xml version="1.0" encoding="utf-8"?>
<a:themeOverride xmlns:a="http://schemas.openxmlformats.org/drawingml/2006/main">
  <a:clrScheme name="自定义 1">
    <a:dk1>
      <a:srgbClr val="000000"/>
    </a:dk1>
    <a:lt1>
      <a:srgbClr val="FFFFFF"/>
    </a:lt1>
    <a:dk2>
      <a:srgbClr val="081711"/>
    </a:dk2>
    <a:lt2>
      <a:srgbClr val="FFFFFF"/>
    </a:lt2>
    <a:accent1>
      <a:srgbClr val="10E292"/>
    </a:accent1>
    <a:accent2>
      <a:srgbClr val="28B4F0"/>
    </a:accent2>
    <a:accent3>
      <a:srgbClr val="2FE5DA"/>
    </a:accent3>
    <a:accent4>
      <a:srgbClr val="647BF7"/>
    </a:accent4>
    <a:accent5>
      <a:srgbClr val="57C862"/>
    </a:accent5>
    <a:accent6>
      <a:srgbClr val="8C73EE"/>
    </a:accent6>
    <a:hlink>
      <a:srgbClr val="658BD5"/>
    </a:hlink>
    <a:folHlink>
      <a:srgbClr val="A16AA5"/>
    </a:folHlink>
  </a:clrScheme>
</a:themeOverride>
</file>

<file path=customXml/item1.xml><?xml version="1.0" encoding="utf-8"?>
<s:customData xmlns="http://www.wps.cn/officeDocument/2013/wpsCustomData" xmlns:s="http://www.wps.cn/officeDocument/2013/wpsCustomData">
  <extobjs>
    <extobj name="F35B0BEE-F18A-47BB-8FCB-E00DA2F2635D-1">
      <extobjdata type="F35B0BEE-F18A-47BB-8FCB-E00DA2F2635D" data="ewoJIkRlc2lnbklkIiA6ICJmMWFjZmI0MC1jZDExLTQ5NDMtYWE5My0zMWQ2ZmZjMzNjNWQiCn0K"/>
    </extobj>
  </extobjs>
</s:customData>
</file>

<file path=customXml/itemProps683.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0</TotalTime>
  <Words>5298</Words>
  <Application>WPS 文字</Application>
  <PresentationFormat>宽屏</PresentationFormat>
  <Paragraphs>460</Paragraphs>
  <Slides>38</Slides>
  <Notes>4</Notes>
  <HiddenSlides>0</HiddenSlides>
  <MMClips>0</MMClips>
  <ScaleCrop>false</ScaleCrop>
  <HeadingPairs>
    <vt:vector size="6" baseType="variant">
      <vt:variant>
        <vt:lpstr>已用的字体</vt:lpstr>
      </vt:variant>
      <vt:variant>
        <vt:i4>30</vt:i4>
      </vt:variant>
      <vt:variant>
        <vt:lpstr>主题</vt:lpstr>
      </vt:variant>
      <vt:variant>
        <vt:i4>6</vt:i4>
      </vt:variant>
      <vt:variant>
        <vt:lpstr>幻灯片标题</vt:lpstr>
      </vt:variant>
      <vt:variant>
        <vt:i4>38</vt:i4>
      </vt:variant>
    </vt:vector>
  </HeadingPairs>
  <TitlesOfParts>
    <vt:vector size="74" baseType="lpstr">
      <vt:lpstr>Arial</vt:lpstr>
      <vt:lpstr>宋体</vt:lpstr>
      <vt:lpstr>Wingdings</vt:lpstr>
      <vt:lpstr>江城圆体 400W</vt:lpstr>
      <vt:lpstr>苹方-简</vt:lpstr>
      <vt:lpstr>微软雅黑</vt:lpstr>
      <vt:lpstr>汉仪旗黑</vt:lpstr>
      <vt:lpstr>楷体</vt:lpstr>
      <vt:lpstr>汉仪楷体KW</vt:lpstr>
      <vt:lpstr>黑体</vt:lpstr>
      <vt:lpstr>方正小标宋简体</vt:lpstr>
      <vt:lpstr>汉仪书宋二KW</vt:lpstr>
      <vt:lpstr>汉仪中黑KW</vt:lpstr>
      <vt:lpstr>楷体_GB2312</vt:lpstr>
      <vt:lpstr>汉仪楷体简</vt:lpstr>
      <vt:lpstr>MiSans Demibold</vt:lpstr>
      <vt:lpstr>宋体</vt:lpstr>
      <vt:lpstr>Arial Unicode MS</vt:lpstr>
      <vt:lpstr>Calibri</vt:lpstr>
      <vt:lpstr>Helvetica Neue</vt:lpstr>
      <vt:lpstr>Times New Roman</vt:lpstr>
      <vt:lpstr>微软雅黑</vt:lpstr>
      <vt:lpstr>汉仪菱心体简</vt:lpstr>
      <vt:lpstr>Times New Roman</vt:lpstr>
      <vt:lpstr>方正小标宋简体</vt:lpstr>
      <vt:lpstr>楷体</vt:lpstr>
      <vt:lpstr>楷体_GB2312</vt:lpstr>
      <vt:lpstr>黑体</vt:lpstr>
      <vt:lpstr>WPS灵秀黑</vt:lpstr>
      <vt:lpstr>汉仪旗黑-85S</vt:lpstr>
      <vt:lpstr>WPS</vt:lpstr>
      <vt:lpstr>Office 主题​​</vt:lpstr>
      <vt:lpstr>1_Office 主题​​</vt:lpstr>
      <vt:lpstr>2_Office 主题​​</vt:lpstr>
      <vt:lpstr>3_Office 主题​​</vt:lpstr>
      <vt:lpstr>4_Office 主题​​</vt:lpstr>
      <vt:lpstr>咸宁市公共数据资源登记 工作培训</vt:lpstr>
      <vt:lpstr>PowerPoint 演示文稿</vt:lpstr>
      <vt:lpstr>1.相关政策</vt:lpstr>
      <vt:lpstr>PowerPoint 演示文稿</vt:lpstr>
      <vt:lpstr>PowerPoint 演示文稿</vt:lpstr>
      <vt:lpstr>PowerPoint 演示文稿</vt:lpstr>
      <vt:lpstr>PowerPoint 演示文稿</vt:lpstr>
      <vt:lpstr>PowerPoint 演示文稿</vt:lpstr>
      <vt:lpstr>目   录</vt:lpstr>
      <vt:lpstr>一、注册登记</vt:lpstr>
      <vt:lpstr>PowerPoint 演示文稿</vt:lpstr>
      <vt:lpstr>PowerPoint 演示文稿</vt:lpstr>
      <vt:lpstr>PowerPoint 演示文稿</vt:lpstr>
      <vt:lpstr>注  意</vt:lpstr>
      <vt:lpstr>注册登录流程：</vt:lpstr>
      <vt:lpstr>材料清单：</vt:lpstr>
      <vt:lpstr>二、首次登记</vt:lpstr>
      <vt:lpstr>PowerPoint 演示文稿</vt:lpstr>
      <vt:lpstr>PowerPoint 演示文稿</vt:lpstr>
      <vt:lpstr>PowerPoint 演示文稿</vt:lpstr>
      <vt:lpstr>PowerPoint 演示文稿</vt:lpstr>
      <vt:lpstr>PowerPoint 演示文稿</vt:lpstr>
      <vt:lpstr>登记业务流程：</vt:lpstr>
      <vt:lpstr>材料清单：</vt:lpstr>
      <vt:lpstr>所需材料：</vt:lpstr>
      <vt:lpstr>PowerPoint 演示文稿</vt:lpstr>
      <vt:lpstr>PowerPoint 演示文稿</vt:lpstr>
      <vt:lpstr>注意：</vt:lpstr>
      <vt:lpstr>填报导图：</vt:lpstr>
      <vt:lpstr>三、变更登记</vt:lpstr>
      <vt:lpstr>所需材料：</vt:lpstr>
      <vt:lpstr>四、更正登记</vt:lpstr>
      <vt:lpstr>PowerPoint 演示文稿</vt:lpstr>
      <vt:lpstr>五、注销登记</vt:lpstr>
      <vt:lpstr>所需材料：</vt:lpstr>
      <vt:lpstr>六、续展登记</vt:lpstr>
      <vt:lpstr>所需材料</vt:lpstr>
      <vt:lpstr>谢谢聆听</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ruanzhen</cp:lastModifiedBy>
  <cp:revision>165</cp:revision>
  <dcterms:created xsi:type="dcterms:W3CDTF">2025-10-30T14:05:25Z</dcterms:created>
  <dcterms:modified xsi:type="dcterms:W3CDTF">2025-10-30T14:05:25Z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2052-6.8.2.8850</vt:lpwstr>
  </property>
  <property fmtid="{D5CDD505-2E9C-101B-9397-08002B2CF9AE}" pid="3" name="ICV">
    <vt:lpwstr>D4A452A2D8AB481886B313272669671B_13</vt:lpwstr>
  </property>
</Properties>
</file>